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</p:sldIdLst>
  <p:sldSz cx="42803763" cy="30275213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094B6"/>
    <a:srgbClr val="E0445E"/>
    <a:srgbClr val="F54545"/>
    <a:srgbClr val="030D11"/>
    <a:srgbClr val="061B24"/>
    <a:srgbClr val="211739"/>
    <a:srgbClr val="3E1B59"/>
    <a:srgbClr val="E795C6"/>
    <a:srgbClr val="DE7CD0"/>
    <a:srgbClr val="9EE0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60"/>
  </p:normalViewPr>
  <p:slideViewPr>
    <p:cSldViewPr snapToGrid="0">
      <p:cViewPr varScale="1">
        <p:scale>
          <a:sx n="33" d="100"/>
          <a:sy n="33" d="100"/>
        </p:scale>
        <p:origin x="1314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10282" y="4954765"/>
            <a:ext cx="36383199" cy="10540259"/>
          </a:xfrm>
        </p:spPr>
        <p:txBody>
          <a:bodyPr anchor="b"/>
          <a:lstStyle>
            <a:lvl1pPr algn="ctr">
              <a:defRPr sz="2648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50471" y="15901497"/>
            <a:ext cx="32102822" cy="7309499"/>
          </a:xfrm>
        </p:spPr>
        <p:txBody>
          <a:bodyPr/>
          <a:lstStyle>
            <a:lvl1pPr marL="0" indent="0" algn="ctr">
              <a:buNone/>
              <a:defRPr sz="10595"/>
            </a:lvl1pPr>
            <a:lvl2pPr marL="2018355" indent="0" algn="ctr">
              <a:buNone/>
              <a:defRPr sz="8829"/>
            </a:lvl2pPr>
            <a:lvl3pPr marL="4036710" indent="0" algn="ctr">
              <a:buNone/>
              <a:defRPr sz="7946"/>
            </a:lvl3pPr>
            <a:lvl4pPr marL="6055065" indent="0" algn="ctr">
              <a:buNone/>
              <a:defRPr sz="7063"/>
            </a:lvl4pPr>
            <a:lvl5pPr marL="8073420" indent="0" algn="ctr">
              <a:buNone/>
              <a:defRPr sz="7063"/>
            </a:lvl5pPr>
            <a:lvl6pPr marL="10091776" indent="0" algn="ctr">
              <a:buNone/>
              <a:defRPr sz="7063"/>
            </a:lvl6pPr>
            <a:lvl7pPr marL="12110131" indent="0" algn="ctr">
              <a:buNone/>
              <a:defRPr sz="7063"/>
            </a:lvl7pPr>
            <a:lvl8pPr marL="14128486" indent="0" algn="ctr">
              <a:buNone/>
              <a:defRPr sz="7063"/>
            </a:lvl8pPr>
            <a:lvl9pPr marL="16146841" indent="0" algn="ctr">
              <a:buNone/>
              <a:defRPr sz="706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13/02/2025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2437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13/02/2025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11365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0631445" y="1611875"/>
            <a:ext cx="9229561" cy="256568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42761" y="1611875"/>
            <a:ext cx="27153637" cy="256568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13/02/2025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7422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13/02/2025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176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0467" y="7547788"/>
            <a:ext cx="36918246" cy="12593645"/>
          </a:xfrm>
        </p:spPr>
        <p:txBody>
          <a:bodyPr anchor="b"/>
          <a:lstStyle>
            <a:lvl1pPr>
              <a:defRPr sz="2648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20467" y="20260574"/>
            <a:ext cx="36918246" cy="6622701"/>
          </a:xfrm>
        </p:spPr>
        <p:txBody>
          <a:bodyPr/>
          <a:lstStyle>
            <a:lvl1pPr marL="0" indent="0">
              <a:buNone/>
              <a:defRPr sz="10595">
                <a:solidFill>
                  <a:schemeClr val="tx1">
                    <a:tint val="82000"/>
                  </a:schemeClr>
                </a:solidFill>
              </a:defRPr>
            </a:lvl1pPr>
            <a:lvl2pPr marL="2018355" indent="0">
              <a:buNone/>
              <a:defRPr sz="8829">
                <a:solidFill>
                  <a:schemeClr val="tx1">
                    <a:tint val="82000"/>
                  </a:schemeClr>
                </a:solidFill>
              </a:defRPr>
            </a:lvl2pPr>
            <a:lvl3pPr marL="4036710" indent="0">
              <a:buNone/>
              <a:defRPr sz="7946">
                <a:solidFill>
                  <a:schemeClr val="tx1">
                    <a:tint val="82000"/>
                  </a:schemeClr>
                </a:solidFill>
              </a:defRPr>
            </a:lvl3pPr>
            <a:lvl4pPr marL="6055065" indent="0">
              <a:buNone/>
              <a:defRPr sz="7063">
                <a:solidFill>
                  <a:schemeClr val="tx1">
                    <a:tint val="82000"/>
                  </a:schemeClr>
                </a:solidFill>
              </a:defRPr>
            </a:lvl4pPr>
            <a:lvl5pPr marL="8073420" indent="0">
              <a:buNone/>
              <a:defRPr sz="7063">
                <a:solidFill>
                  <a:schemeClr val="tx1">
                    <a:tint val="82000"/>
                  </a:schemeClr>
                </a:solidFill>
              </a:defRPr>
            </a:lvl5pPr>
            <a:lvl6pPr marL="10091776" indent="0">
              <a:buNone/>
              <a:defRPr sz="7063">
                <a:solidFill>
                  <a:schemeClr val="tx1">
                    <a:tint val="82000"/>
                  </a:schemeClr>
                </a:solidFill>
              </a:defRPr>
            </a:lvl6pPr>
            <a:lvl7pPr marL="12110131" indent="0">
              <a:buNone/>
              <a:defRPr sz="7063">
                <a:solidFill>
                  <a:schemeClr val="tx1">
                    <a:tint val="82000"/>
                  </a:schemeClr>
                </a:solidFill>
              </a:defRPr>
            </a:lvl7pPr>
            <a:lvl8pPr marL="14128486" indent="0">
              <a:buNone/>
              <a:defRPr sz="7063">
                <a:solidFill>
                  <a:schemeClr val="tx1">
                    <a:tint val="82000"/>
                  </a:schemeClr>
                </a:solidFill>
              </a:defRPr>
            </a:lvl8pPr>
            <a:lvl9pPr marL="16146841" indent="0">
              <a:buNone/>
              <a:defRPr sz="7063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13/02/2025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5516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42759" y="8059374"/>
            <a:ext cx="18191599" cy="192093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669405" y="8059374"/>
            <a:ext cx="18191599" cy="192093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13/02/2025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33361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1611882"/>
            <a:ext cx="36918246" cy="585180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8339" y="7421634"/>
            <a:ext cx="18107995" cy="3637228"/>
          </a:xfrm>
        </p:spPr>
        <p:txBody>
          <a:bodyPr anchor="b"/>
          <a:lstStyle>
            <a:lvl1pPr marL="0" indent="0">
              <a:buNone/>
              <a:defRPr sz="10595" b="1"/>
            </a:lvl1pPr>
            <a:lvl2pPr marL="2018355" indent="0">
              <a:buNone/>
              <a:defRPr sz="8829" b="1"/>
            </a:lvl2pPr>
            <a:lvl3pPr marL="4036710" indent="0">
              <a:buNone/>
              <a:defRPr sz="7946" b="1"/>
            </a:lvl3pPr>
            <a:lvl4pPr marL="6055065" indent="0">
              <a:buNone/>
              <a:defRPr sz="7063" b="1"/>
            </a:lvl4pPr>
            <a:lvl5pPr marL="8073420" indent="0">
              <a:buNone/>
              <a:defRPr sz="7063" b="1"/>
            </a:lvl5pPr>
            <a:lvl6pPr marL="10091776" indent="0">
              <a:buNone/>
              <a:defRPr sz="7063" b="1"/>
            </a:lvl6pPr>
            <a:lvl7pPr marL="12110131" indent="0">
              <a:buNone/>
              <a:defRPr sz="7063" b="1"/>
            </a:lvl7pPr>
            <a:lvl8pPr marL="14128486" indent="0">
              <a:buNone/>
              <a:defRPr sz="7063" b="1"/>
            </a:lvl8pPr>
            <a:lvl9pPr marL="16146841" indent="0">
              <a:buNone/>
              <a:defRPr sz="706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48339" y="11058863"/>
            <a:ext cx="18107995" cy="162659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669408" y="7421634"/>
            <a:ext cx="18197174" cy="3637228"/>
          </a:xfrm>
        </p:spPr>
        <p:txBody>
          <a:bodyPr anchor="b"/>
          <a:lstStyle>
            <a:lvl1pPr marL="0" indent="0">
              <a:buNone/>
              <a:defRPr sz="10595" b="1"/>
            </a:lvl1pPr>
            <a:lvl2pPr marL="2018355" indent="0">
              <a:buNone/>
              <a:defRPr sz="8829" b="1"/>
            </a:lvl2pPr>
            <a:lvl3pPr marL="4036710" indent="0">
              <a:buNone/>
              <a:defRPr sz="7946" b="1"/>
            </a:lvl3pPr>
            <a:lvl4pPr marL="6055065" indent="0">
              <a:buNone/>
              <a:defRPr sz="7063" b="1"/>
            </a:lvl4pPr>
            <a:lvl5pPr marL="8073420" indent="0">
              <a:buNone/>
              <a:defRPr sz="7063" b="1"/>
            </a:lvl5pPr>
            <a:lvl6pPr marL="10091776" indent="0">
              <a:buNone/>
              <a:defRPr sz="7063" b="1"/>
            </a:lvl6pPr>
            <a:lvl7pPr marL="12110131" indent="0">
              <a:buNone/>
              <a:defRPr sz="7063" b="1"/>
            </a:lvl7pPr>
            <a:lvl8pPr marL="14128486" indent="0">
              <a:buNone/>
              <a:defRPr sz="7063" b="1"/>
            </a:lvl8pPr>
            <a:lvl9pPr marL="16146841" indent="0">
              <a:buNone/>
              <a:defRPr sz="706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669408" y="11058863"/>
            <a:ext cx="18197174" cy="162659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13/02/2025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52521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13/02/2025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202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13/02/2025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54752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2018348"/>
            <a:ext cx="13805328" cy="7064216"/>
          </a:xfrm>
        </p:spPr>
        <p:txBody>
          <a:bodyPr anchor="b"/>
          <a:lstStyle>
            <a:lvl1pPr>
              <a:defRPr sz="1412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197174" y="4359077"/>
            <a:ext cx="21669405" cy="21515024"/>
          </a:xfrm>
        </p:spPr>
        <p:txBody>
          <a:bodyPr/>
          <a:lstStyle>
            <a:lvl1pPr>
              <a:defRPr sz="14127"/>
            </a:lvl1pPr>
            <a:lvl2pPr>
              <a:defRPr sz="12361"/>
            </a:lvl2pPr>
            <a:lvl3pPr>
              <a:defRPr sz="10595"/>
            </a:lvl3pPr>
            <a:lvl4pPr>
              <a:defRPr sz="8829"/>
            </a:lvl4pPr>
            <a:lvl5pPr>
              <a:defRPr sz="8829"/>
            </a:lvl5pPr>
            <a:lvl6pPr>
              <a:defRPr sz="8829"/>
            </a:lvl6pPr>
            <a:lvl7pPr>
              <a:defRPr sz="8829"/>
            </a:lvl7pPr>
            <a:lvl8pPr>
              <a:defRPr sz="8829"/>
            </a:lvl8pPr>
            <a:lvl9pPr>
              <a:defRPr sz="882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4" y="9082564"/>
            <a:ext cx="13805328" cy="16826573"/>
          </a:xfrm>
        </p:spPr>
        <p:txBody>
          <a:bodyPr/>
          <a:lstStyle>
            <a:lvl1pPr marL="0" indent="0">
              <a:buNone/>
              <a:defRPr sz="7063"/>
            </a:lvl1pPr>
            <a:lvl2pPr marL="2018355" indent="0">
              <a:buNone/>
              <a:defRPr sz="6180"/>
            </a:lvl2pPr>
            <a:lvl3pPr marL="4036710" indent="0">
              <a:buNone/>
              <a:defRPr sz="5298"/>
            </a:lvl3pPr>
            <a:lvl4pPr marL="6055065" indent="0">
              <a:buNone/>
              <a:defRPr sz="4415"/>
            </a:lvl4pPr>
            <a:lvl5pPr marL="8073420" indent="0">
              <a:buNone/>
              <a:defRPr sz="4415"/>
            </a:lvl5pPr>
            <a:lvl6pPr marL="10091776" indent="0">
              <a:buNone/>
              <a:defRPr sz="4415"/>
            </a:lvl6pPr>
            <a:lvl7pPr marL="12110131" indent="0">
              <a:buNone/>
              <a:defRPr sz="4415"/>
            </a:lvl7pPr>
            <a:lvl8pPr marL="14128486" indent="0">
              <a:buNone/>
              <a:defRPr sz="4415"/>
            </a:lvl8pPr>
            <a:lvl9pPr marL="16146841" indent="0">
              <a:buNone/>
              <a:defRPr sz="44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13/02/2025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38866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2018348"/>
            <a:ext cx="13805328" cy="7064216"/>
          </a:xfrm>
        </p:spPr>
        <p:txBody>
          <a:bodyPr anchor="b"/>
          <a:lstStyle>
            <a:lvl1pPr>
              <a:defRPr sz="1412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197174" y="4359077"/>
            <a:ext cx="21669405" cy="21515024"/>
          </a:xfrm>
        </p:spPr>
        <p:txBody>
          <a:bodyPr anchor="t"/>
          <a:lstStyle>
            <a:lvl1pPr marL="0" indent="0">
              <a:buNone/>
              <a:defRPr sz="14127"/>
            </a:lvl1pPr>
            <a:lvl2pPr marL="2018355" indent="0">
              <a:buNone/>
              <a:defRPr sz="12361"/>
            </a:lvl2pPr>
            <a:lvl3pPr marL="4036710" indent="0">
              <a:buNone/>
              <a:defRPr sz="10595"/>
            </a:lvl3pPr>
            <a:lvl4pPr marL="6055065" indent="0">
              <a:buNone/>
              <a:defRPr sz="8829"/>
            </a:lvl4pPr>
            <a:lvl5pPr marL="8073420" indent="0">
              <a:buNone/>
              <a:defRPr sz="8829"/>
            </a:lvl5pPr>
            <a:lvl6pPr marL="10091776" indent="0">
              <a:buNone/>
              <a:defRPr sz="8829"/>
            </a:lvl6pPr>
            <a:lvl7pPr marL="12110131" indent="0">
              <a:buNone/>
              <a:defRPr sz="8829"/>
            </a:lvl7pPr>
            <a:lvl8pPr marL="14128486" indent="0">
              <a:buNone/>
              <a:defRPr sz="8829"/>
            </a:lvl8pPr>
            <a:lvl9pPr marL="16146841" indent="0">
              <a:buNone/>
              <a:defRPr sz="882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4" y="9082564"/>
            <a:ext cx="13805328" cy="16826573"/>
          </a:xfrm>
        </p:spPr>
        <p:txBody>
          <a:bodyPr/>
          <a:lstStyle>
            <a:lvl1pPr marL="0" indent="0">
              <a:buNone/>
              <a:defRPr sz="7063"/>
            </a:lvl1pPr>
            <a:lvl2pPr marL="2018355" indent="0">
              <a:buNone/>
              <a:defRPr sz="6180"/>
            </a:lvl2pPr>
            <a:lvl3pPr marL="4036710" indent="0">
              <a:buNone/>
              <a:defRPr sz="5298"/>
            </a:lvl3pPr>
            <a:lvl4pPr marL="6055065" indent="0">
              <a:buNone/>
              <a:defRPr sz="4415"/>
            </a:lvl4pPr>
            <a:lvl5pPr marL="8073420" indent="0">
              <a:buNone/>
              <a:defRPr sz="4415"/>
            </a:lvl5pPr>
            <a:lvl6pPr marL="10091776" indent="0">
              <a:buNone/>
              <a:defRPr sz="4415"/>
            </a:lvl6pPr>
            <a:lvl7pPr marL="12110131" indent="0">
              <a:buNone/>
              <a:defRPr sz="4415"/>
            </a:lvl7pPr>
            <a:lvl8pPr marL="14128486" indent="0">
              <a:buNone/>
              <a:defRPr sz="4415"/>
            </a:lvl8pPr>
            <a:lvl9pPr marL="16146841" indent="0">
              <a:buNone/>
              <a:defRPr sz="44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13/02/2025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64718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42759" y="1611882"/>
            <a:ext cx="36918246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2759" y="8059374"/>
            <a:ext cx="36918246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42759" y="28060644"/>
            <a:ext cx="9630847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29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46FA0A2-A898-4F88-8329-BCAA1F5C1318}" type="datetimeFigureOut">
              <a:rPr lang="en-GB" smtClean="0"/>
              <a:t>13/02/2025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78747" y="28060644"/>
            <a:ext cx="14446270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29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230157" y="28060644"/>
            <a:ext cx="9630847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9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7681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036710" rtl="0" eaLnBrk="1" latinLnBrk="0" hangingPunct="1">
        <a:lnSpc>
          <a:spcPct val="90000"/>
        </a:lnSpc>
        <a:spcBef>
          <a:spcPct val="0"/>
        </a:spcBef>
        <a:buNone/>
        <a:defRPr sz="1942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09178" indent="-1009178" algn="l" defTabSz="4036710" rtl="0" eaLnBrk="1" latinLnBrk="0" hangingPunct="1">
        <a:lnSpc>
          <a:spcPct val="90000"/>
        </a:lnSpc>
        <a:spcBef>
          <a:spcPts val="4415"/>
        </a:spcBef>
        <a:buFont typeface="Arial" panose="020B0604020202020204" pitchFamily="34" charset="0"/>
        <a:buChar char="•"/>
        <a:defRPr sz="12361" kern="1200">
          <a:solidFill>
            <a:schemeClr val="tx1"/>
          </a:solidFill>
          <a:latin typeface="+mn-lt"/>
          <a:ea typeface="+mn-ea"/>
          <a:cs typeface="+mn-cs"/>
        </a:defRPr>
      </a:lvl1pPr>
      <a:lvl2pPr marL="302753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10595" kern="1200">
          <a:solidFill>
            <a:schemeClr val="tx1"/>
          </a:solidFill>
          <a:latin typeface="+mn-lt"/>
          <a:ea typeface="+mn-ea"/>
          <a:cs typeface="+mn-cs"/>
        </a:defRPr>
      </a:lvl2pPr>
      <a:lvl3pPr marL="504588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8829" kern="1200">
          <a:solidFill>
            <a:schemeClr val="tx1"/>
          </a:solidFill>
          <a:latin typeface="+mn-lt"/>
          <a:ea typeface="+mn-ea"/>
          <a:cs typeface="+mn-cs"/>
        </a:defRPr>
      </a:lvl3pPr>
      <a:lvl4pPr marL="706424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4pPr>
      <a:lvl5pPr marL="908259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5pPr>
      <a:lvl6pPr marL="1110095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6pPr>
      <a:lvl7pPr marL="1311930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7pPr>
      <a:lvl8pPr marL="1513766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8pPr>
      <a:lvl9pPr marL="17156019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1pPr>
      <a:lvl2pPr marL="2018355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403671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3pPr>
      <a:lvl4pPr marL="6055065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4pPr>
      <a:lvl5pPr marL="807342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5pPr>
      <a:lvl6pPr marL="10091776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6pPr>
      <a:lvl7pPr marL="12110131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7pPr>
      <a:lvl8pPr marL="14128486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8pPr>
      <a:lvl9pPr marL="16146841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14.png"/><Relationship Id="rId3" Type="http://schemas.microsoft.com/office/2007/relationships/hdphoto" Target="../media/hdphoto1.wdp"/><Relationship Id="rId7" Type="http://schemas.openxmlformats.org/officeDocument/2006/relationships/image" Target="../media/image3.png"/><Relationship Id="rId12" Type="http://schemas.microsoft.com/office/2007/relationships/hdphoto" Target="../media/hdphoto3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image" Target="../media/image13.png"/><Relationship Id="rId5" Type="http://schemas.microsoft.com/office/2007/relationships/hdphoto" Target="../media/hdphoto2.wdp"/><Relationship Id="rId15" Type="http://schemas.openxmlformats.org/officeDocument/2006/relationships/image" Target="../media/image7.png"/><Relationship Id="rId10" Type="http://schemas.openxmlformats.org/officeDocument/2006/relationships/image" Target="../media/image6.png"/><Relationship Id="rId4" Type="http://schemas.openxmlformats.org/officeDocument/2006/relationships/image" Target="../media/image11.png"/><Relationship Id="rId9" Type="http://schemas.openxmlformats.org/officeDocument/2006/relationships/image" Target="../media/image5.png"/><Relationship Id="rId14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E2BC7976-A2BA-C00B-0F11-789DBF731F7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42803763" cy="30275213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9E3DF90F-D0A1-075B-8F79-DC895B4E8BE2}"/>
              </a:ext>
            </a:extLst>
          </p:cNvPr>
          <p:cNvSpPr/>
          <p:nvPr/>
        </p:nvSpPr>
        <p:spPr>
          <a:xfrm>
            <a:off x="297362" y="319148"/>
            <a:ext cx="3067664" cy="3067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" name="Picture 2" descr="A circular image of pink and purple cells&#10;&#10;AI-generated content may be incorrect.">
            <a:extLst>
              <a:ext uri="{FF2B5EF4-FFF2-40B4-BE49-F238E27FC236}">
                <a16:creationId xmlns:a16="http://schemas.microsoft.com/office/drawing/2014/main" id="{C2A6FF3E-7918-FAC1-9C81-EEBE27131E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740" y="5528954"/>
            <a:ext cx="3535714" cy="353571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1025D0E-C763-3056-07B4-F98D2EBDC7B8}"/>
              </a:ext>
            </a:extLst>
          </p:cNvPr>
          <p:cNvSpPr txBox="1"/>
          <p:nvPr/>
        </p:nvSpPr>
        <p:spPr>
          <a:xfrm>
            <a:off x="9965894" y="796007"/>
            <a:ext cx="2287196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80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Perceptrons: The First Trainable Neural Networks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1E3DC88-30CD-31E6-70B4-1EEEEFA46593}"/>
              </a:ext>
            </a:extLst>
          </p:cNvPr>
          <p:cNvSpPr txBox="1"/>
          <p:nvPr/>
        </p:nvSpPr>
        <p:spPr>
          <a:xfrm>
            <a:off x="18924275" y="2378983"/>
            <a:ext cx="49552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400" dirty="0">
                <a:solidFill>
                  <a:schemeClr val="bg1">
                    <a:lumMod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Christopher, Harvey, Sean, Nathan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92CA20D-4616-A39B-9063-1AB44B53B89C}"/>
              </a:ext>
            </a:extLst>
          </p:cNvPr>
          <p:cNvSpPr txBox="1"/>
          <p:nvPr/>
        </p:nvSpPr>
        <p:spPr>
          <a:xfrm>
            <a:off x="2598207" y="3935029"/>
            <a:ext cx="519244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Introduction - </a:t>
            </a:r>
          </a:p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From Biological to Artificial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2F8E8C0-507A-B388-DEF6-53C4562118C1}"/>
              </a:ext>
            </a:extLst>
          </p:cNvPr>
          <p:cNvSpPr/>
          <p:nvPr/>
        </p:nvSpPr>
        <p:spPr>
          <a:xfrm>
            <a:off x="0" y="19084413"/>
            <a:ext cx="42803763" cy="11190798"/>
          </a:xfrm>
          <a:prstGeom prst="rect">
            <a:avLst/>
          </a:prstGeom>
          <a:solidFill>
            <a:srgbClr val="030D1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BCB04884-2779-D96A-85D1-AB14FED6756E}"/>
              </a:ext>
            </a:extLst>
          </p:cNvPr>
          <p:cNvSpPr txBox="1"/>
          <p:nvPr/>
        </p:nvSpPr>
        <p:spPr>
          <a:xfrm>
            <a:off x="2598208" y="9628957"/>
            <a:ext cx="831083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Biological brains are made up of many individual neurons which share inhibitory and excitatory connections with each other. An inhibitory connection reduces a neuron's likelihood of activation, while an excitatory connection increases it. When a neuron is sufficiently excited, it will fire an activation signal which propagates through said connections. It should be noted that every neuron has its own activation threshold. 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92CC3407-CA05-288D-BBF6-89050E827BB9}"/>
              </a:ext>
            </a:extLst>
          </p:cNvPr>
          <p:cNvSpPr txBox="1"/>
          <p:nvPr/>
        </p:nvSpPr>
        <p:spPr>
          <a:xfrm>
            <a:off x="2598206" y="17884590"/>
            <a:ext cx="44974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1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1943 McCulloch and Pitts: Artificial Neurons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5ACD2E3C-FFFD-8516-B28D-B1A54C879E9E}"/>
              </a:ext>
            </a:extLst>
          </p:cNvPr>
          <p:cNvSpPr txBox="1"/>
          <p:nvPr/>
        </p:nvSpPr>
        <p:spPr>
          <a:xfrm>
            <a:off x="13023109" y="3935029"/>
            <a:ext cx="536877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Humble Beginnings - </a:t>
            </a:r>
          </a:p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The Single Layer Perceptron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5FD29D54-9FE2-74B6-C7D6-7B7D046BBC81}"/>
              </a:ext>
            </a:extLst>
          </p:cNvPr>
          <p:cNvSpPr txBox="1"/>
          <p:nvPr/>
        </p:nvSpPr>
        <p:spPr>
          <a:xfrm>
            <a:off x="22581629" y="3935029"/>
            <a:ext cx="479009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Learning from Mistakes -</a:t>
            </a:r>
          </a:p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Backpropagation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562F7C56-CE72-988B-406E-C8C8FE3625E7}"/>
              </a:ext>
            </a:extLst>
          </p:cNvPr>
          <p:cNvSpPr txBox="1"/>
          <p:nvPr/>
        </p:nvSpPr>
        <p:spPr>
          <a:xfrm>
            <a:off x="819660" y="19806654"/>
            <a:ext cx="450475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Endless Possibilities - </a:t>
            </a:r>
          </a:p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Deep Machine Learning</a:t>
            </a:r>
          </a:p>
        </p:txBody>
      </p:sp>
      <p:pic>
        <p:nvPicPr>
          <p:cNvPr id="114" name="Picture 113" descr="A black circle with white circles and white text&#10;&#10;AI-generated content may be incorrect.">
            <a:extLst>
              <a:ext uri="{FF2B5EF4-FFF2-40B4-BE49-F238E27FC236}">
                <a16:creationId xmlns:a16="http://schemas.microsoft.com/office/drawing/2014/main" id="{D42213BD-919E-C9F1-5A39-1D48D8EF49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36182" y="5527547"/>
            <a:ext cx="3535714" cy="3538485"/>
          </a:xfrm>
          <a:prstGeom prst="rect">
            <a:avLst/>
          </a:prstGeom>
        </p:spPr>
      </p:pic>
      <p:sp>
        <p:nvSpPr>
          <p:cNvPr id="115" name="Oval 114">
            <a:extLst>
              <a:ext uri="{FF2B5EF4-FFF2-40B4-BE49-F238E27FC236}">
                <a16:creationId xmlns:a16="http://schemas.microsoft.com/office/drawing/2014/main" id="{DD2E104B-7473-00F6-9EA8-E4920B3B5F28}"/>
              </a:ext>
            </a:extLst>
          </p:cNvPr>
          <p:cNvSpPr/>
          <p:nvPr/>
        </p:nvSpPr>
        <p:spPr>
          <a:xfrm>
            <a:off x="1563905" y="21651441"/>
            <a:ext cx="7497028" cy="7497028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6" name="Oval 115">
            <a:extLst>
              <a:ext uri="{FF2B5EF4-FFF2-40B4-BE49-F238E27FC236}">
                <a16:creationId xmlns:a16="http://schemas.microsoft.com/office/drawing/2014/main" id="{3B65E8A9-6BC1-662D-17B1-0D9572EE6F8F}"/>
              </a:ext>
            </a:extLst>
          </p:cNvPr>
          <p:cNvSpPr/>
          <p:nvPr/>
        </p:nvSpPr>
        <p:spPr>
          <a:xfrm>
            <a:off x="1716305" y="21803841"/>
            <a:ext cx="7497028" cy="7497028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7" name="Oval 116">
            <a:extLst>
              <a:ext uri="{FF2B5EF4-FFF2-40B4-BE49-F238E27FC236}">
                <a16:creationId xmlns:a16="http://schemas.microsoft.com/office/drawing/2014/main" id="{21AA7071-C8FA-189F-5A3E-3D7CAAE2F223}"/>
              </a:ext>
            </a:extLst>
          </p:cNvPr>
          <p:cNvSpPr/>
          <p:nvPr/>
        </p:nvSpPr>
        <p:spPr>
          <a:xfrm>
            <a:off x="9684828" y="21651441"/>
            <a:ext cx="7497028" cy="7497028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8" name="Oval 117">
            <a:extLst>
              <a:ext uri="{FF2B5EF4-FFF2-40B4-BE49-F238E27FC236}">
                <a16:creationId xmlns:a16="http://schemas.microsoft.com/office/drawing/2014/main" id="{B4439941-38CD-DBE1-F2D4-14B13F23AEDF}"/>
              </a:ext>
            </a:extLst>
          </p:cNvPr>
          <p:cNvSpPr/>
          <p:nvPr/>
        </p:nvSpPr>
        <p:spPr>
          <a:xfrm>
            <a:off x="17653362" y="21583660"/>
            <a:ext cx="7497028" cy="7497028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6E7559EA-4679-E92D-AC49-4E0D0154E554}"/>
              </a:ext>
            </a:extLst>
          </p:cNvPr>
          <p:cNvSpPr/>
          <p:nvPr/>
        </p:nvSpPr>
        <p:spPr>
          <a:xfrm>
            <a:off x="33590430" y="21583660"/>
            <a:ext cx="7497028" cy="7497028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2C0761BF-83E9-F721-2A56-028B7D43EE18}"/>
              </a:ext>
            </a:extLst>
          </p:cNvPr>
          <p:cNvSpPr/>
          <p:nvPr/>
        </p:nvSpPr>
        <p:spPr>
          <a:xfrm>
            <a:off x="25621907" y="21583660"/>
            <a:ext cx="7497028" cy="7497028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B0D06688-0FE7-3491-C03D-781C02FFE140}"/>
              </a:ext>
            </a:extLst>
          </p:cNvPr>
          <p:cNvSpPr txBox="1"/>
          <p:nvPr/>
        </p:nvSpPr>
        <p:spPr>
          <a:xfrm>
            <a:off x="13023109" y="17884590"/>
            <a:ext cx="44974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1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1957 Frank Rosenblatt: The Perceptron Model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46B4E1EA-C06F-F35B-5C8F-7C8E3EF6E81E}"/>
              </a:ext>
            </a:extLst>
          </p:cNvPr>
          <p:cNvSpPr txBox="1"/>
          <p:nvPr/>
        </p:nvSpPr>
        <p:spPr>
          <a:xfrm>
            <a:off x="2598206" y="16512262"/>
            <a:ext cx="831083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If computers could artificially simulate biological neurons and the information represented by their connections, then maybe computers could learn to replicate human intelligence as well.</a:t>
            </a:r>
          </a:p>
        </p:txBody>
      </p:sp>
      <p:pic>
        <p:nvPicPr>
          <p:cNvPr id="123" name="Picture 122" descr="A black and white logo&#10;&#10;AI-generated content may be incorrect.">
            <a:extLst>
              <a:ext uri="{FF2B5EF4-FFF2-40B4-BE49-F238E27FC236}">
                <a16:creationId xmlns:a16="http://schemas.microsoft.com/office/drawing/2014/main" id="{8518C57A-FCCE-5D42-FB32-D8240CB575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739" y="11850547"/>
            <a:ext cx="618893" cy="618893"/>
          </a:xfrm>
          <a:prstGeom prst="rect">
            <a:avLst/>
          </a:prstGeom>
        </p:spPr>
      </p:pic>
      <p:pic>
        <p:nvPicPr>
          <p:cNvPr id="124" name="Picture 123" descr="A black and white logo&#10;&#10;AI-generated content may be incorrect.">
            <a:extLst>
              <a:ext uri="{FF2B5EF4-FFF2-40B4-BE49-F238E27FC236}">
                <a16:creationId xmlns:a16="http://schemas.microsoft.com/office/drawing/2014/main" id="{B34B5BA1-2AFB-61AB-C5E5-700EE28639E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5176" y="11906658"/>
            <a:ext cx="618893" cy="618893"/>
          </a:xfrm>
          <a:prstGeom prst="rect">
            <a:avLst/>
          </a:prstGeom>
        </p:spPr>
      </p:pic>
      <p:pic>
        <p:nvPicPr>
          <p:cNvPr id="125" name="Picture 124" descr="A black and white logo&#10;&#10;AI-generated content may be incorrect.">
            <a:extLst>
              <a:ext uri="{FF2B5EF4-FFF2-40B4-BE49-F238E27FC236}">
                <a16:creationId xmlns:a16="http://schemas.microsoft.com/office/drawing/2014/main" id="{07EB0417-0C55-26BF-B519-61D171FC6BF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739" y="15506987"/>
            <a:ext cx="618893" cy="618893"/>
          </a:xfrm>
          <a:prstGeom prst="rect">
            <a:avLst/>
          </a:prstGeom>
        </p:spPr>
      </p:pic>
      <p:pic>
        <p:nvPicPr>
          <p:cNvPr id="126" name="Picture 125" descr="A black and white logo&#10;&#10;AI-generated content may be incorrect.">
            <a:extLst>
              <a:ext uri="{FF2B5EF4-FFF2-40B4-BE49-F238E27FC236}">
                <a16:creationId xmlns:a16="http://schemas.microsoft.com/office/drawing/2014/main" id="{86851803-83D9-48C2-2333-96BFFEFE36D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5176" y="15563098"/>
            <a:ext cx="618893" cy="618893"/>
          </a:xfrm>
          <a:prstGeom prst="rect">
            <a:avLst/>
          </a:prstGeom>
        </p:spPr>
      </p:pic>
      <p:grpSp>
        <p:nvGrpSpPr>
          <p:cNvPr id="127" name="Group 126">
            <a:extLst>
              <a:ext uri="{FF2B5EF4-FFF2-40B4-BE49-F238E27FC236}">
                <a16:creationId xmlns:a16="http://schemas.microsoft.com/office/drawing/2014/main" id="{76EF7D3B-0C80-694B-BC53-8F84B52288A8}"/>
              </a:ext>
            </a:extLst>
          </p:cNvPr>
          <p:cNvGrpSpPr/>
          <p:nvPr/>
        </p:nvGrpSpPr>
        <p:grpSpPr>
          <a:xfrm>
            <a:off x="7174383" y="5527547"/>
            <a:ext cx="3537121" cy="3537121"/>
            <a:chOff x="11485198" y="5372165"/>
            <a:chExt cx="3537121" cy="3537121"/>
          </a:xfrm>
        </p:grpSpPr>
        <p:sp>
          <p:nvSpPr>
            <p:cNvPr id="128" name="Oval 127">
              <a:extLst>
                <a:ext uri="{FF2B5EF4-FFF2-40B4-BE49-F238E27FC236}">
                  <a16:creationId xmlns:a16="http://schemas.microsoft.com/office/drawing/2014/main" id="{BF57FFC3-6680-1FBC-51E6-09BC23427EF3}"/>
                </a:ext>
              </a:extLst>
            </p:cNvPr>
            <p:cNvSpPr/>
            <p:nvPr/>
          </p:nvSpPr>
          <p:spPr>
            <a:xfrm>
              <a:off x="11485198" y="5372165"/>
              <a:ext cx="3537121" cy="3537121"/>
            </a:xfrm>
            <a:prstGeom prst="ellipse">
              <a:avLst/>
            </a:prstGeom>
            <a:solidFill>
              <a:srgbClr val="061B2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B5181E7E-5893-3B1E-6F8A-7FF2FBDB7BCB}"/>
                </a:ext>
              </a:extLst>
            </p:cNvPr>
            <p:cNvSpPr/>
            <p:nvPr/>
          </p:nvSpPr>
          <p:spPr>
            <a:xfrm>
              <a:off x="11648965" y="5535933"/>
              <a:ext cx="3209586" cy="3209584"/>
            </a:xfrm>
            <a:prstGeom prst="ellipse">
              <a:avLst/>
            </a:prstGeom>
            <a:solidFill>
              <a:srgbClr val="030D1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130" name="Picture 129" descr="A black background with white circles and pink lines&#10;&#10;AI-generated content may be incorrect.">
              <a:extLst>
                <a:ext uri="{FF2B5EF4-FFF2-40B4-BE49-F238E27FC236}">
                  <a16:creationId xmlns:a16="http://schemas.microsoft.com/office/drawing/2014/main" id="{A8D616C5-C97E-B36B-555B-E4FB97218DE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627669" y="6058364"/>
              <a:ext cx="1114986" cy="2164722"/>
            </a:xfrm>
            <a:prstGeom prst="rect">
              <a:avLst/>
            </a:prstGeom>
          </p:spPr>
        </p:pic>
      </p:grpSp>
      <p:sp>
        <p:nvSpPr>
          <p:cNvPr id="131" name="TextBox 130">
            <a:extLst>
              <a:ext uri="{FF2B5EF4-FFF2-40B4-BE49-F238E27FC236}">
                <a16:creationId xmlns:a16="http://schemas.microsoft.com/office/drawing/2014/main" id="{B3BF6104-7771-21CC-8D35-BFDEFA3316C2}"/>
              </a:ext>
            </a:extLst>
          </p:cNvPr>
          <p:cNvSpPr txBox="1"/>
          <p:nvPr/>
        </p:nvSpPr>
        <p:spPr>
          <a:xfrm>
            <a:off x="13023109" y="9628957"/>
            <a:ext cx="8310832" cy="7478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At the heart of bringing simulated biological neurons to life was the perceptron: a computerized model based on the brain that has the ability to learn.</a:t>
            </a:r>
          </a:p>
          <a:p>
            <a:endParaRPr lang="en-GB" sz="2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In this model, the perceptron represents a single neuron. The inputs (x</a:t>
            </a:r>
            <a:r>
              <a:rPr lang="en-GB" sz="2000" baseline="-25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</a:t>
            </a:r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) to the perceptron can be seen as other neurons, represented by continuous values that indicate their level of excitement—the higher the value, the more excited the neuron; the lower the value, the less excited it is.</a:t>
            </a:r>
          </a:p>
          <a:p>
            <a:endParaRPr lang="en-GB" sz="2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The inhibitory and excitatory connections to said inputs are represented by weights (</a:t>
            </a:r>
            <a:r>
              <a:rPr lang="en-GB" sz="2000" dirty="0" err="1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w</a:t>
            </a:r>
            <a:r>
              <a:rPr lang="en-GB" sz="2000" baseline="-25000" dirty="0" err="1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</a:t>
            </a:r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) which are also continuous values. A negative value represents an inhibitory connection whilst a positive value is an excitatory connection. These weight values are multiplied with their respective input providing a value that represents the contribution that input makes to the final activation state of the perceptron.</a:t>
            </a:r>
          </a:p>
          <a:p>
            <a:endParaRPr lang="en-GB" sz="2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A constant bias (b) term is added to represent the activation threshold of the perceptron.</a:t>
            </a:r>
          </a:p>
          <a:p>
            <a:endParaRPr lang="en-GB" sz="2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By summing up each input’s contribution with the bias, the final activation state of the perceptron can be found. This value is then passed through an activation function to introduce non-linearity, allowing the perceptron to learn more complex patterns.</a:t>
            </a:r>
          </a:p>
        </p:txBody>
      </p:sp>
      <p:pic>
        <p:nvPicPr>
          <p:cNvPr id="2050" name="Picture 2" descr="QR code - Wikipedia">
            <a:extLst>
              <a:ext uri="{FF2B5EF4-FFF2-40B4-BE49-F238E27FC236}">
                <a16:creationId xmlns:a16="http://schemas.microsoft.com/office/drawing/2014/main" id="{67EE395D-B089-26AE-9368-28C58ABEFD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755" y="321542"/>
            <a:ext cx="3062878" cy="3062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3" name="Oval 132">
            <a:extLst>
              <a:ext uri="{FF2B5EF4-FFF2-40B4-BE49-F238E27FC236}">
                <a16:creationId xmlns:a16="http://schemas.microsoft.com/office/drawing/2014/main" id="{08F610A0-AAF6-B62F-E6AB-1EC573658A33}"/>
              </a:ext>
            </a:extLst>
          </p:cNvPr>
          <p:cNvSpPr/>
          <p:nvPr/>
        </p:nvSpPr>
        <p:spPr>
          <a:xfrm flipV="1">
            <a:off x="2846024" y="12772561"/>
            <a:ext cx="2431306" cy="2431306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34" name="Oval 133">
            <a:extLst>
              <a:ext uri="{FF2B5EF4-FFF2-40B4-BE49-F238E27FC236}">
                <a16:creationId xmlns:a16="http://schemas.microsoft.com/office/drawing/2014/main" id="{D518E9F0-99FB-2E42-62E3-90AB6213649B}"/>
              </a:ext>
            </a:extLst>
          </p:cNvPr>
          <p:cNvSpPr/>
          <p:nvPr/>
        </p:nvSpPr>
        <p:spPr>
          <a:xfrm flipV="1">
            <a:off x="5489744" y="12772561"/>
            <a:ext cx="2431306" cy="2431306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35" name="Oval 134">
            <a:extLst>
              <a:ext uri="{FF2B5EF4-FFF2-40B4-BE49-F238E27FC236}">
                <a16:creationId xmlns:a16="http://schemas.microsoft.com/office/drawing/2014/main" id="{7FCCEE1B-7877-5061-1439-AD981CBDC552}"/>
              </a:ext>
            </a:extLst>
          </p:cNvPr>
          <p:cNvSpPr/>
          <p:nvPr/>
        </p:nvSpPr>
        <p:spPr>
          <a:xfrm flipV="1">
            <a:off x="8110912" y="12738271"/>
            <a:ext cx="2431306" cy="2431306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BDD47C71-771D-3DC7-3157-DC90E6F59644}"/>
              </a:ext>
            </a:extLst>
          </p:cNvPr>
          <p:cNvSpPr txBox="1"/>
          <p:nvPr/>
        </p:nvSpPr>
        <p:spPr>
          <a:xfrm>
            <a:off x="22581629" y="5315302"/>
            <a:ext cx="831083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The perceptron model is trained by tweaking the weights such that for a given input we get the expected output. The algorithm used to do so is called backpropagation.</a:t>
            </a:r>
          </a:p>
          <a:p>
            <a:endParaRPr lang="en-GB" sz="2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For a given input, the model may produce some incorrect output.</a:t>
            </a:r>
          </a:p>
          <a:p>
            <a:endParaRPr lang="en-GB" sz="2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…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86AE64DF-9728-40A4-9C99-B5A52901FF89}"/>
              </a:ext>
            </a:extLst>
          </p:cNvPr>
          <p:cNvSpPr txBox="1"/>
          <p:nvPr/>
        </p:nvSpPr>
        <p:spPr>
          <a:xfrm>
            <a:off x="32364353" y="3935029"/>
            <a:ext cx="519565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Introducing Complexity - </a:t>
            </a:r>
          </a:p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The Multi-Layer Perceptron</a:t>
            </a: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D884CCE3-54B3-63DD-FC10-A675477FD01C}"/>
              </a:ext>
            </a:extLst>
          </p:cNvPr>
          <p:cNvSpPr txBox="1"/>
          <p:nvPr/>
        </p:nvSpPr>
        <p:spPr>
          <a:xfrm>
            <a:off x="32480389" y="9913526"/>
            <a:ext cx="831083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The brain is comprised of billions of neurons, a far larger amount than a single perceptron. The Multi-Layer Perceptron model extends this by introducing hidden layers comprising of multiple perceptrons.</a:t>
            </a:r>
          </a:p>
          <a:p>
            <a:endParaRPr lang="en-GB" sz="2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These hidden layers allow the model to learn non-linear decision boundaries whereas a Single-Layer Perceptron model can only learn linear decision boundaries (problems where data can be separated by a straight line).</a:t>
            </a:r>
          </a:p>
        </p:txBody>
      </p:sp>
      <p:pic>
        <p:nvPicPr>
          <p:cNvPr id="142" name="Picture 141" descr="A black and white logo&#10;&#10;AI-generated content may be incorrect.">
            <a:extLst>
              <a:ext uri="{FF2B5EF4-FFF2-40B4-BE49-F238E27FC236}">
                <a16:creationId xmlns:a16="http://schemas.microsoft.com/office/drawing/2014/main" id="{60C548BA-449E-62C2-36FC-257E8FA47B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36326" y="5148112"/>
            <a:ext cx="693973" cy="693973"/>
          </a:xfrm>
          <a:prstGeom prst="rect">
            <a:avLst/>
          </a:prstGeom>
        </p:spPr>
      </p:pic>
      <p:pic>
        <p:nvPicPr>
          <p:cNvPr id="143" name="Picture 142" descr="A black and white logo&#10;&#10;AI-generated content may be incorrect.">
            <a:extLst>
              <a:ext uri="{FF2B5EF4-FFF2-40B4-BE49-F238E27FC236}">
                <a16:creationId xmlns:a16="http://schemas.microsoft.com/office/drawing/2014/main" id="{E6F5C88B-B676-3106-6BC5-6A76392411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93262" y="5204223"/>
            <a:ext cx="637861" cy="637861"/>
          </a:xfrm>
          <a:prstGeom prst="rect">
            <a:avLst/>
          </a:prstGeom>
        </p:spPr>
      </p:pic>
      <p:pic>
        <p:nvPicPr>
          <p:cNvPr id="144" name="Picture 143" descr="A black and white logo&#10;&#10;AI-generated content may be incorrect.">
            <a:extLst>
              <a:ext uri="{FF2B5EF4-FFF2-40B4-BE49-F238E27FC236}">
                <a16:creationId xmlns:a16="http://schemas.microsoft.com/office/drawing/2014/main" id="{E410CD78-E0CE-4ACF-F37E-9A98F59CF08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36327" y="8729473"/>
            <a:ext cx="693972" cy="693972"/>
          </a:xfrm>
          <a:prstGeom prst="rect">
            <a:avLst/>
          </a:prstGeom>
        </p:spPr>
      </p:pic>
      <p:pic>
        <p:nvPicPr>
          <p:cNvPr id="145" name="Picture 144" descr="A black and white logo&#10;&#10;AI-generated content may be incorrect.">
            <a:extLst>
              <a:ext uri="{FF2B5EF4-FFF2-40B4-BE49-F238E27FC236}">
                <a16:creationId xmlns:a16="http://schemas.microsoft.com/office/drawing/2014/main" id="{BA079623-72A3-ADAD-DA7B-8303660175F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37151" y="8785584"/>
            <a:ext cx="693972" cy="693972"/>
          </a:xfrm>
          <a:prstGeom prst="rect">
            <a:avLst/>
          </a:prstGeom>
        </p:spPr>
      </p:pic>
      <p:pic>
        <p:nvPicPr>
          <p:cNvPr id="156" name="Picture 155">
            <a:extLst>
              <a:ext uri="{FF2B5EF4-FFF2-40B4-BE49-F238E27FC236}">
                <a16:creationId xmlns:a16="http://schemas.microsoft.com/office/drawing/2014/main" id="{36990DA9-9CD1-D606-F722-CA50A4C81AA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58227" y="462557"/>
            <a:ext cx="2745934" cy="2787539"/>
          </a:xfrm>
          <a:prstGeom prst="rect">
            <a:avLst/>
          </a:prstGeom>
        </p:spPr>
      </p:pic>
      <p:pic>
        <p:nvPicPr>
          <p:cNvPr id="157" name="Picture 156" descr="A black and white logo&#10;&#10;AI-generated content may be incorrect.">
            <a:extLst>
              <a:ext uri="{FF2B5EF4-FFF2-40B4-BE49-F238E27FC236}">
                <a16:creationId xmlns:a16="http://schemas.microsoft.com/office/drawing/2014/main" id="{6AB49644-9D28-B34D-E976-23A578CF8C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41181" y="5204223"/>
            <a:ext cx="693973" cy="693973"/>
          </a:xfrm>
          <a:prstGeom prst="rect">
            <a:avLst/>
          </a:prstGeom>
        </p:spPr>
      </p:pic>
      <p:pic>
        <p:nvPicPr>
          <p:cNvPr id="158" name="Picture 157" descr="A black and white logo&#10;&#10;AI-generated content may be incorrect.">
            <a:extLst>
              <a:ext uri="{FF2B5EF4-FFF2-40B4-BE49-F238E27FC236}">
                <a16:creationId xmlns:a16="http://schemas.microsoft.com/office/drawing/2014/main" id="{16A85EAC-8DA1-219E-B4BC-4A8858154CC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98117" y="5260334"/>
            <a:ext cx="637861" cy="637861"/>
          </a:xfrm>
          <a:prstGeom prst="rect">
            <a:avLst/>
          </a:prstGeom>
        </p:spPr>
      </p:pic>
      <p:pic>
        <p:nvPicPr>
          <p:cNvPr id="159" name="Picture 158" descr="A black and white logo&#10;&#10;AI-generated content may be incorrect.">
            <a:extLst>
              <a:ext uri="{FF2B5EF4-FFF2-40B4-BE49-F238E27FC236}">
                <a16:creationId xmlns:a16="http://schemas.microsoft.com/office/drawing/2014/main" id="{2065AD87-7A2E-FEE4-FCCE-E42490B98EC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41182" y="8785584"/>
            <a:ext cx="693972" cy="693972"/>
          </a:xfrm>
          <a:prstGeom prst="rect">
            <a:avLst/>
          </a:prstGeom>
        </p:spPr>
      </p:pic>
      <p:pic>
        <p:nvPicPr>
          <p:cNvPr id="160" name="Picture 159" descr="A black and white logo&#10;&#10;AI-generated content may be incorrect.">
            <a:extLst>
              <a:ext uri="{FF2B5EF4-FFF2-40B4-BE49-F238E27FC236}">
                <a16:creationId xmlns:a16="http://schemas.microsoft.com/office/drawing/2014/main" id="{D01977B1-3B78-E849-163E-33999D4DFDB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42006" y="8841695"/>
            <a:ext cx="693972" cy="693972"/>
          </a:xfrm>
          <a:prstGeom prst="rect">
            <a:avLst/>
          </a:prstGeom>
        </p:spPr>
      </p:pic>
      <p:pic>
        <p:nvPicPr>
          <p:cNvPr id="161" name="Picture 160" descr="A black and white logo&#10;&#10;AI-generated content may be incorrect.">
            <a:extLst>
              <a:ext uri="{FF2B5EF4-FFF2-40B4-BE49-F238E27FC236}">
                <a16:creationId xmlns:a16="http://schemas.microsoft.com/office/drawing/2014/main" id="{CC6577F2-B73F-73EF-5088-E33D6F405B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99621" y="11945990"/>
            <a:ext cx="693973" cy="693973"/>
          </a:xfrm>
          <a:prstGeom prst="rect">
            <a:avLst/>
          </a:prstGeom>
        </p:spPr>
      </p:pic>
      <p:pic>
        <p:nvPicPr>
          <p:cNvPr id="162" name="Picture 161" descr="A black and white logo&#10;&#10;AI-generated content may be incorrect.">
            <a:extLst>
              <a:ext uri="{FF2B5EF4-FFF2-40B4-BE49-F238E27FC236}">
                <a16:creationId xmlns:a16="http://schemas.microsoft.com/office/drawing/2014/main" id="{40617601-80B5-E9C4-AF0A-B75E510A8D1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56557" y="12002101"/>
            <a:ext cx="637861" cy="637861"/>
          </a:xfrm>
          <a:prstGeom prst="rect">
            <a:avLst/>
          </a:prstGeom>
        </p:spPr>
      </p:pic>
      <p:pic>
        <p:nvPicPr>
          <p:cNvPr id="163" name="Picture 162" descr="A black and white logo&#10;&#10;AI-generated content may be incorrect.">
            <a:extLst>
              <a:ext uri="{FF2B5EF4-FFF2-40B4-BE49-F238E27FC236}">
                <a16:creationId xmlns:a16="http://schemas.microsoft.com/office/drawing/2014/main" id="{EDB6A455-525D-5B58-0703-89A599F1CAC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99622" y="15527351"/>
            <a:ext cx="693972" cy="693972"/>
          </a:xfrm>
          <a:prstGeom prst="rect">
            <a:avLst/>
          </a:prstGeom>
        </p:spPr>
      </p:pic>
      <p:pic>
        <p:nvPicPr>
          <p:cNvPr id="164" name="Picture 163" descr="A black and white logo&#10;&#10;AI-generated content may be incorrect.">
            <a:extLst>
              <a:ext uri="{FF2B5EF4-FFF2-40B4-BE49-F238E27FC236}">
                <a16:creationId xmlns:a16="http://schemas.microsoft.com/office/drawing/2014/main" id="{73114370-E817-6298-CF7B-389C4A170A5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00446" y="15583462"/>
            <a:ext cx="693972" cy="693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7811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Oval 67">
            <a:extLst>
              <a:ext uri="{FF2B5EF4-FFF2-40B4-BE49-F238E27FC236}">
                <a16:creationId xmlns:a16="http://schemas.microsoft.com/office/drawing/2014/main" id="{F2C7E06F-0A23-3C7B-1D1B-2AD0CFCC7FE0}"/>
              </a:ext>
            </a:extLst>
          </p:cNvPr>
          <p:cNvSpPr/>
          <p:nvPr/>
        </p:nvSpPr>
        <p:spPr>
          <a:xfrm>
            <a:off x="1324935" y="10152014"/>
            <a:ext cx="4755613" cy="4755610"/>
          </a:xfrm>
          <a:prstGeom prst="ellipse">
            <a:avLst/>
          </a:prstGeom>
          <a:solidFill>
            <a:srgbClr val="030D1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669477AE-55A3-E709-D4D3-E53505E2F1C6}"/>
              </a:ext>
            </a:extLst>
          </p:cNvPr>
          <p:cNvGrpSpPr/>
          <p:nvPr/>
        </p:nvGrpSpPr>
        <p:grpSpPr>
          <a:xfrm>
            <a:off x="18688270" y="6341501"/>
            <a:ext cx="12861981" cy="8045306"/>
            <a:chOff x="6724870" y="3583497"/>
            <a:chExt cx="12861981" cy="8045306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DFE93059-C63C-867B-1F6C-FF770E3F7A82}"/>
                </a:ext>
              </a:extLst>
            </p:cNvPr>
            <p:cNvGrpSpPr/>
            <p:nvPr/>
          </p:nvGrpSpPr>
          <p:grpSpPr>
            <a:xfrm rot="20545865">
              <a:off x="12567576" y="6674179"/>
              <a:ext cx="7019275" cy="1828662"/>
              <a:chOff x="12377920" y="7690327"/>
              <a:chExt cx="7019275" cy="1828662"/>
            </a:xfrm>
          </p:grpSpPr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2A343C1F-0DF0-C85A-8535-6E574937F363}"/>
                  </a:ext>
                </a:extLst>
              </p:cNvPr>
              <p:cNvSpPr/>
              <p:nvPr/>
            </p:nvSpPr>
            <p:spPr>
              <a:xfrm rot="5204728">
                <a:off x="15110100" y="5053627"/>
                <a:ext cx="1649041" cy="6922441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1869815 w 1869815"/>
                  <a:gd name="connsiteY0" fmla="*/ 6650482 h 6650482"/>
                  <a:gd name="connsiteX1" fmla="*/ 861346 w 1869815"/>
                  <a:gd name="connsiteY1" fmla="*/ 888053 h 6650482"/>
                  <a:gd name="connsiteX2" fmla="*/ 0 w 1869815"/>
                  <a:gd name="connsiteY2" fmla="*/ 0 h 6650482"/>
                  <a:gd name="connsiteX0" fmla="*/ 1869815 w 3186516"/>
                  <a:gd name="connsiteY0" fmla="*/ 6650482 h 6650482"/>
                  <a:gd name="connsiteX1" fmla="*/ 3016026 w 3186516"/>
                  <a:gd name="connsiteY1" fmla="*/ 1578504 h 6650482"/>
                  <a:gd name="connsiteX2" fmla="*/ 0 w 3186516"/>
                  <a:gd name="connsiteY2" fmla="*/ 0 h 6650482"/>
                  <a:gd name="connsiteX0" fmla="*/ 841 w 1317542"/>
                  <a:gd name="connsiteY0" fmla="*/ 10148368 h 10148368"/>
                  <a:gd name="connsiteX1" fmla="*/ 1147052 w 1317542"/>
                  <a:gd name="connsiteY1" fmla="*/ 5076390 h 10148368"/>
                  <a:gd name="connsiteX2" fmla="*/ 632295 w 1317542"/>
                  <a:gd name="connsiteY2" fmla="*/ 0 h 10148368"/>
                  <a:gd name="connsiteX0" fmla="*/ 841 w 1317542"/>
                  <a:gd name="connsiteY0" fmla="*/ 10148368 h 10148368"/>
                  <a:gd name="connsiteX1" fmla="*/ 1147052 w 1317542"/>
                  <a:gd name="connsiteY1" fmla="*/ 5076390 h 10148368"/>
                  <a:gd name="connsiteX2" fmla="*/ 632295 w 1317542"/>
                  <a:gd name="connsiteY2" fmla="*/ 0 h 10148368"/>
                  <a:gd name="connsiteX0" fmla="*/ 980 w 1228827"/>
                  <a:gd name="connsiteY0" fmla="*/ 10148368 h 10148368"/>
                  <a:gd name="connsiteX1" fmla="*/ 1147191 w 1228827"/>
                  <a:gd name="connsiteY1" fmla="*/ 5076390 h 10148368"/>
                  <a:gd name="connsiteX2" fmla="*/ 632434 w 1228827"/>
                  <a:gd name="connsiteY2" fmla="*/ 0 h 10148368"/>
                  <a:gd name="connsiteX0" fmla="*/ 980 w 1228827"/>
                  <a:gd name="connsiteY0" fmla="*/ 10148368 h 10148368"/>
                  <a:gd name="connsiteX1" fmla="*/ 1147191 w 1228827"/>
                  <a:gd name="connsiteY1" fmla="*/ 5076390 h 10148368"/>
                  <a:gd name="connsiteX2" fmla="*/ 632434 w 1228827"/>
                  <a:gd name="connsiteY2" fmla="*/ 0 h 10148368"/>
                  <a:gd name="connsiteX0" fmla="*/ 780 w 1649041"/>
                  <a:gd name="connsiteY0" fmla="*/ 10148368 h 10148368"/>
                  <a:gd name="connsiteX1" fmla="*/ 1582200 w 1649041"/>
                  <a:gd name="connsiteY1" fmla="*/ 5487268 h 10148368"/>
                  <a:gd name="connsiteX2" fmla="*/ 632234 w 1649041"/>
                  <a:gd name="connsiteY2" fmla="*/ 0 h 10148368"/>
                  <a:gd name="connsiteX0" fmla="*/ 780 w 1649041"/>
                  <a:gd name="connsiteY0" fmla="*/ 10461174 h 10461174"/>
                  <a:gd name="connsiteX1" fmla="*/ 1582200 w 1649041"/>
                  <a:gd name="connsiteY1" fmla="*/ 5800074 h 10461174"/>
                  <a:gd name="connsiteX2" fmla="*/ 571316 w 1649041"/>
                  <a:gd name="connsiteY2" fmla="*/ 1 h 10461174"/>
                  <a:gd name="connsiteX0" fmla="*/ 780 w 1649041"/>
                  <a:gd name="connsiteY0" fmla="*/ 10461172 h 10461172"/>
                  <a:gd name="connsiteX1" fmla="*/ 1582200 w 1649041"/>
                  <a:gd name="connsiteY1" fmla="*/ 5800072 h 10461172"/>
                  <a:gd name="connsiteX2" fmla="*/ 571316 w 1649041"/>
                  <a:gd name="connsiteY2" fmla="*/ -1 h 104611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649041" h="10461172">
                    <a:moveTo>
                      <a:pt x="780" y="10461172"/>
                    </a:moveTo>
                    <a:cubicBezTo>
                      <a:pt x="-46162" y="10178968"/>
                      <a:pt x="2044701" y="8018583"/>
                      <a:pt x="1582200" y="5800072"/>
                    </a:cubicBezTo>
                    <a:cubicBezTo>
                      <a:pt x="1059779" y="3662417"/>
                      <a:pt x="515328" y="1424442"/>
                      <a:pt x="571316" y="-1"/>
                    </a:cubicBezTo>
                  </a:path>
                </a:pathLst>
              </a:custGeom>
              <a:noFill/>
              <a:ln w="254000" cap="rnd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E67E3AC2-FFC3-80B6-FEDA-ADDFCC318C74}"/>
                  </a:ext>
                </a:extLst>
              </p:cNvPr>
              <p:cNvSpPr/>
              <p:nvPr/>
            </p:nvSpPr>
            <p:spPr>
              <a:xfrm rot="5204728">
                <a:off x="15063037" y="5184831"/>
                <a:ext cx="1649041" cy="70192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1869815 w 1869815"/>
                  <a:gd name="connsiteY0" fmla="*/ 6650482 h 6650482"/>
                  <a:gd name="connsiteX1" fmla="*/ 861346 w 1869815"/>
                  <a:gd name="connsiteY1" fmla="*/ 888053 h 6650482"/>
                  <a:gd name="connsiteX2" fmla="*/ 0 w 1869815"/>
                  <a:gd name="connsiteY2" fmla="*/ 0 h 6650482"/>
                  <a:gd name="connsiteX0" fmla="*/ 1869815 w 3186516"/>
                  <a:gd name="connsiteY0" fmla="*/ 6650482 h 6650482"/>
                  <a:gd name="connsiteX1" fmla="*/ 3016026 w 3186516"/>
                  <a:gd name="connsiteY1" fmla="*/ 1578504 h 6650482"/>
                  <a:gd name="connsiteX2" fmla="*/ 0 w 3186516"/>
                  <a:gd name="connsiteY2" fmla="*/ 0 h 6650482"/>
                  <a:gd name="connsiteX0" fmla="*/ 841 w 1317542"/>
                  <a:gd name="connsiteY0" fmla="*/ 10148368 h 10148368"/>
                  <a:gd name="connsiteX1" fmla="*/ 1147052 w 1317542"/>
                  <a:gd name="connsiteY1" fmla="*/ 5076390 h 10148368"/>
                  <a:gd name="connsiteX2" fmla="*/ 632295 w 1317542"/>
                  <a:gd name="connsiteY2" fmla="*/ 0 h 10148368"/>
                  <a:gd name="connsiteX0" fmla="*/ 841 w 1317542"/>
                  <a:gd name="connsiteY0" fmla="*/ 10148368 h 10148368"/>
                  <a:gd name="connsiteX1" fmla="*/ 1147052 w 1317542"/>
                  <a:gd name="connsiteY1" fmla="*/ 5076390 h 10148368"/>
                  <a:gd name="connsiteX2" fmla="*/ 632295 w 1317542"/>
                  <a:gd name="connsiteY2" fmla="*/ 0 h 10148368"/>
                  <a:gd name="connsiteX0" fmla="*/ 980 w 1228827"/>
                  <a:gd name="connsiteY0" fmla="*/ 10148368 h 10148368"/>
                  <a:gd name="connsiteX1" fmla="*/ 1147191 w 1228827"/>
                  <a:gd name="connsiteY1" fmla="*/ 5076390 h 10148368"/>
                  <a:gd name="connsiteX2" fmla="*/ 632434 w 1228827"/>
                  <a:gd name="connsiteY2" fmla="*/ 0 h 10148368"/>
                  <a:gd name="connsiteX0" fmla="*/ 980 w 1228827"/>
                  <a:gd name="connsiteY0" fmla="*/ 10148368 h 10148368"/>
                  <a:gd name="connsiteX1" fmla="*/ 1147191 w 1228827"/>
                  <a:gd name="connsiteY1" fmla="*/ 5076390 h 10148368"/>
                  <a:gd name="connsiteX2" fmla="*/ 632434 w 1228827"/>
                  <a:gd name="connsiteY2" fmla="*/ 0 h 10148368"/>
                  <a:gd name="connsiteX0" fmla="*/ 780 w 1649041"/>
                  <a:gd name="connsiteY0" fmla="*/ 10148368 h 10148368"/>
                  <a:gd name="connsiteX1" fmla="*/ 1582200 w 1649041"/>
                  <a:gd name="connsiteY1" fmla="*/ 5487268 h 10148368"/>
                  <a:gd name="connsiteX2" fmla="*/ 632234 w 1649041"/>
                  <a:gd name="connsiteY2" fmla="*/ 0 h 10148368"/>
                  <a:gd name="connsiteX0" fmla="*/ 780 w 1649041"/>
                  <a:gd name="connsiteY0" fmla="*/ 10461174 h 10461174"/>
                  <a:gd name="connsiteX1" fmla="*/ 1582200 w 1649041"/>
                  <a:gd name="connsiteY1" fmla="*/ 5800074 h 10461174"/>
                  <a:gd name="connsiteX2" fmla="*/ 571316 w 1649041"/>
                  <a:gd name="connsiteY2" fmla="*/ 1 h 10461174"/>
                  <a:gd name="connsiteX0" fmla="*/ 780 w 1649041"/>
                  <a:gd name="connsiteY0" fmla="*/ 10461172 h 10461172"/>
                  <a:gd name="connsiteX1" fmla="*/ 1582200 w 1649041"/>
                  <a:gd name="connsiteY1" fmla="*/ 5800072 h 10461172"/>
                  <a:gd name="connsiteX2" fmla="*/ 571316 w 1649041"/>
                  <a:gd name="connsiteY2" fmla="*/ -1 h 10461172"/>
                  <a:gd name="connsiteX0" fmla="*/ 780 w 1649041"/>
                  <a:gd name="connsiteY0" fmla="*/ 10607507 h 10607507"/>
                  <a:gd name="connsiteX1" fmla="*/ 1582200 w 1649041"/>
                  <a:gd name="connsiteY1" fmla="*/ 5946407 h 10607507"/>
                  <a:gd name="connsiteX2" fmla="*/ 402370 w 1649041"/>
                  <a:gd name="connsiteY2" fmla="*/ 0 h 106075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649041" h="10607507">
                    <a:moveTo>
                      <a:pt x="780" y="10607507"/>
                    </a:moveTo>
                    <a:cubicBezTo>
                      <a:pt x="-46162" y="10325303"/>
                      <a:pt x="2044701" y="8164918"/>
                      <a:pt x="1582200" y="5946407"/>
                    </a:cubicBezTo>
                    <a:cubicBezTo>
                      <a:pt x="1059779" y="3808752"/>
                      <a:pt x="346382" y="1424443"/>
                      <a:pt x="402370" y="0"/>
                    </a:cubicBezTo>
                  </a:path>
                </a:pathLst>
              </a:custGeom>
              <a:noFill/>
              <a:ln w="254000" cap="rnd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B57E125C-D1E7-59FD-D306-0EA6B9CC5377}"/>
                </a:ext>
              </a:extLst>
            </p:cNvPr>
            <p:cNvGrpSpPr/>
            <p:nvPr/>
          </p:nvGrpSpPr>
          <p:grpSpPr>
            <a:xfrm rot="17973455">
              <a:off x="7490653" y="6275172"/>
              <a:ext cx="2310585" cy="2431110"/>
              <a:chOff x="2337340" y="378771"/>
              <a:chExt cx="2985525" cy="2914906"/>
            </a:xfrm>
          </p:grpSpPr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6ECF4103-628F-EAF5-77E5-9B85C83C9994}"/>
                  </a:ext>
                </a:extLst>
              </p:cNvPr>
              <p:cNvSpPr/>
              <p:nvPr/>
            </p:nvSpPr>
            <p:spPr>
              <a:xfrm>
                <a:off x="4745574" y="378771"/>
                <a:ext cx="460926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0926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452569" y="312737"/>
                      <a:pt x="270006" y="0"/>
                    </a:cubicBezTo>
                  </a:path>
                </a:pathLst>
              </a:custGeom>
              <a:noFill/>
              <a:ln w="2540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CD01EFD6-A711-5C8E-C8A9-B3CC188890E0}"/>
                  </a:ext>
                </a:extLst>
              </p:cNvPr>
              <p:cNvSpPr/>
              <p:nvPr/>
            </p:nvSpPr>
            <p:spPr>
              <a:xfrm>
                <a:off x="4920207" y="393865"/>
                <a:ext cx="402658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241431 w 405704"/>
                  <a:gd name="connsiteY0" fmla="*/ 2562225 h 2562225"/>
                  <a:gd name="connsiteX1" fmla="*/ 169327 w 405704"/>
                  <a:gd name="connsiteY1" fmla="*/ 1107128 h 2562225"/>
                  <a:gd name="connsiteX2" fmla="*/ 127131 w 405704"/>
                  <a:gd name="connsiteY2" fmla="*/ 0 h 2562225"/>
                  <a:gd name="connsiteX0" fmla="*/ 241431 w 396770"/>
                  <a:gd name="connsiteY0" fmla="*/ 2524125 h 2524125"/>
                  <a:gd name="connsiteX1" fmla="*/ 169327 w 396770"/>
                  <a:gd name="connsiteY1" fmla="*/ 1069028 h 2524125"/>
                  <a:gd name="connsiteX2" fmla="*/ 98556 w 396770"/>
                  <a:gd name="connsiteY2" fmla="*/ 0 h 2524125"/>
                  <a:gd name="connsiteX0" fmla="*/ 241431 w 402658"/>
                  <a:gd name="connsiteY0" fmla="*/ 2543175 h 2543175"/>
                  <a:gd name="connsiteX1" fmla="*/ 169327 w 402658"/>
                  <a:gd name="connsiteY1" fmla="*/ 1088078 h 2543175"/>
                  <a:gd name="connsiteX2" fmla="*/ 117606 w 402658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02658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300169" y="312737"/>
                      <a:pt x="117606" y="0"/>
                    </a:cubicBezTo>
                  </a:path>
                </a:pathLst>
              </a:custGeom>
              <a:noFill/>
              <a:ln w="2540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1FF1DB48-2CA0-1562-F513-F7576A1151E7}"/>
                  </a:ext>
                </a:extLst>
              </p:cNvPr>
              <p:cNvSpPr/>
              <p:nvPr/>
            </p:nvSpPr>
            <p:spPr>
              <a:xfrm>
                <a:off x="2992603" y="942360"/>
                <a:ext cx="1952625" cy="20097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952625" h="2009775">
                    <a:moveTo>
                      <a:pt x="1952625" y="2009775"/>
                    </a:moveTo>
                    <a:cubicBezTo>
                      <a:pt x="1905683" y="1727571"/>
                      <a:pt x="1662974" y="926483"/>
                      <a:pt x="918496" y="792803"/>
                    </a:cubicBezTo>
                    <a:cubicBezTo>
                      <a:pt x="177006" y="61356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588DE716-4E1C-B1D4-9624-34984FF70678}"/>
                  </a:ext>
                </a:extLst>
              </p:cNvPr>
              <p:cNvSpPr/>
              <p:nvPr/>
            </p:nvSpPr>
            <p:spPr>
              <a:xfrm>
                <a:off x="3003575" y="942360"/>
                <a:ext cx="1895475" cy="210502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95475" h="2105025">
                    <a:moveTo>
                      <a:pt x="1895475" y="2105025"/>
                    </a:moveTo>
                    <a:cubicBezTo>
                      <a:pt x="1848533" y="1822821"/>
                      <a:pt x="1605824" y="1021733"/>
                      <a:pt x="861346" y="888053"/>
                    </a:cubicBezTo>
                    <a:cubicBezTo>
                      <a:pt x="119856" y="70881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14821CA6-257A-184D-FDC2-AAD54DD8D959}"/>
                  </a:ext>
                </a:extLst>
              </p:cNvPr>
              <p:cNvSpPr/>
              <p:nvPr/>
            </p:nvSpPr>
            <p:spPr>
              <a:xfrm>
                <a:off x="2337340" y="2185503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608496"/>
                      <a:pt x="0" y="448159"/>
                    </a:cubicBezTo>
                  </a:path>
                </a:pathLst>
              </a:custGeom>
              <a:noFill/>
              <a:ln w="2540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6A6BC71A-20F1-F177-A077-8744DBC9F899}"/>
                  </a:ext>
                </a:extLst>
              </p:cNvPr>
              <p:cNvSpPr/>
              <p:nvPr/>
            </p:nvSpPr>
            <p:spPr>
              <a:xfrm>
                <a:off x="2366187" y="2369268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267184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427521"/>
                      <a:pt x="0" y="267184"/>
                    </a:cubicBezTo>
                  </a:path>
                </a:pathLst>
              </a:custGeom>
              <a:noFill/>
              <a:ln w="2540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19A7C2D-2445-F4FB-E154-CAC4CC5BA5A1}"/>
                </a:ext>
              </a:extLst>
            </p:cNvPr>
            <p:cNvSpPr/>
            <p:nvPr/>
          </p:nvSpPr>
          <p:spPr>
            <a:xfrm>
              <a:off x="9752679" y="5472253"/>
              <a:ext cx="3299746" cy="3299742"/>
            </a:xfrm>
            <a:prstGeom prst="ellipse">
              <a:avLst/>
            </a:prstGeom>
            <a:solidFill>
              <a:srgbClr val="DE7CD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CFF857C3-FA9C-ADA3-2E14-3F22513BF88F}"/>
                </a:ext>
              </a:extLst>
            </p:cNvPr>
            <p:cNvSpPr/>
            <p:nvPr/>
          </p:nvSpPr>
          <p:spPr>
            <a:xfrm>
              <a:off x="10856367" y="7195607"/>
              <a:ext cx="2188691" cy="1576389"/>
            </a:xfrm>
            <a:custGeom>
              <a:avLst/>
              <a:gdLst>
                <a:gd name="connsiteX0" fmla="*/ 219916 w 2188691"/>
                <a:gd name="connsiteY0" fmla="*/ 0 h 1576389"/>
                <a:gd name="connsiteX1" fmla="*/ 2188691 w 2188691"/>
                <a:gd name="connsiteY1" fmla="*/ 0 h 1576389"/>
                <a:gd name="connsiteX2" fmla="*/ 2183883 w 2188691"/>
                <a:gd name="connsiteY2" fmla="*/ 95208 h 1576389"/>
                <a:gd name="connsiteX3" fmla="*/ 542528 w 2188691"/>
                <a:gd name="connsiteY3" fmla="*/ 1576389 h 1576389"/>
                <a:gd name="connsiteX4" fmla="*/ 51906 w 2188691"/>
                <a:gd name="connsiteY4" fmla="*/ 1502214 h 1576389"/>
                <a:gd name="connsiteX5" fmla="*/ 0 w 2188691"/>
                <a:gd name="connsiteY5" fmla="*/ 1483216 h 1576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88691" h="1576389">
                  <a:moveTo>
                    <a:pt x="219916" y="0"/>
                  </a:moveTo>
                  <a:lnTo>
                    <a:pt x="2188691" y="0"/>
                  </a:lnTo>
                  <a:lnTo>
                    <a:pt x="2183883" y="95208"/>
                  </a:lnTo>
                  <a:cubicBezTo>
                    <a:pt x="2099393" y="927166"/>
                    <a:pt x="1396778" y="1576389"/>
                    <a:pt x="542528" y="1576389"/>
                  </a:cubicBezTo>
                  <a:cubicBezTo>
                    <a:pt x="371678" y="1576389"/>
                    <a:pt x="206894" y="1550420"/>
                    <a:pt x="51906" y="1502214"/>
                  </a:cubicBezTo>
                  <a:lnTo>
                    <a:pt x="0" y="1483216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/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100C3158-CA26-8BFB-53FC-476837E173F2}"/>
                </a:ext>
              </a:extLst>
            </p:cNvPr>
            <p:cNvGrpSpPr/>
            <p:nvPr/>
          </p:nvGrpSpPr>
          <p:grpSpPr>
            <a:xfrm>
              <a:off x="7722140" y="3586428"/>
              <a:ext cx="2985525" cy="2914906"/>
              <a:chOff x="2337340" y="378771"/>
              <a:chExt cx="2985525" cy="2914906"/>
            </a:xfrm>
          </p:grpSpPr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AE288365-C22C-434B-330E-155733B1ABCF}"/>
                  </a:ext>
                </a:extLst>
              </p:cNvPr>
              <p:cNvSpPr/>
              <p:nvPr/>
            </p:nvSpPr>
            <p:spPr>
              <a:xfrm>
                <a:off x="4745574" y="378771"/>
                <a:ext cx="460926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0926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452569" y="312737"/>
                      <a:pt x="270006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3F20B6F7-5738-8794-66E7-3B0229939D97}"/>
                  </a:ext>
                </a:extLst>
              </p:cNvPr>
              <p:cNvSpPr/>
              <p:nvPr/>
            </p:nvSpPr>
            <p:spPr>
              <a:xfrm>
                <a:off x="4920207" y="393865"/>
                <a:ext cx="402658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241431 w 405704"/>
                  <a:gd name="connsiteY0" fmla="*/ 2562225 h 2562225"/>
                  <a:gd name="connsiteX1" fmla="*/ 169327 w 405704"/>
                  <a:gd name="connsiteY1" fmla="*/ 1107128 h 2562225"/>
                  <a:gd name="connsiteX2" fmla="*/ 127131 w 405704"/>
                  <a:gd name="connsiteY2" fmla="*/ 0 h 2562225"/>
                  <a:gd name="connsiteX0" fmla="*/ 241431 w 396770"/>
                  <a:gd name="connsiteY0" fmla="*/ 2524125 h 2524125"/>
                  <a:gd name="connsiteX1" fmla="*/ 169327 w 396770"/>
                  <a:gd name="connsiteY1" fmla="*/ 1069028 h 2524125"/>
                  <a:gd name="connsiteX2" fmla="*/ 98556 w 396770"/>
                  <a:gd name="connsiteY2" fmla="*/ 0 h 2524125"/>
                  <a:gd name="connsiteX0" fmla="*/ 241431 w 402658"/>
                  <a:gd name="connsiteY0" fmla="*/ 2543175 h 2543175"/>
                  <a:gd name="connsiteX1" fmla="*/ 169327 w 402658"/>
                  <a:gd name="connsiteY1" fmla="*/ 1088078 h 2543175"/>
                  <a:gd name="connsiteX2" fmla="*/ 117606 w 402658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02658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300169" y="312737"/>
                      <a:pt x="117606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AA877E90-D4F3-1B8A-6D2A-28514FBFC6F0}"/>
                  </a:ext>
                </a:extLst>
              </p:cNvPr>
              <p:cNvSpPr/>
              <p:nvPr/>
            </p:nvSpPr>
            <p:spPr>
              <a:xfrm>
                <a:off x="2992603" y="942360"/>
                <a:ext cx="1952625" cy="20097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952625" h="2009775">
                    <a:moveTo>
                      <a:pt x="1952625" y="2009775"/>
                    </a:moveTo>
                    <a:cubicBezTo>
                      <a:pt x="1905683" y="1727571"/>
                      <a:pt x="1662974" y="926483"/>
                      <a:pt x="918496" y="792803"/>
                    </a:cubicBezTo>
                    <a:cubicBezTo>
                      <a:pt x="177006" y="61356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24D1B7AC-5973-634D-E7C6-6F5A5F6CD638}"/>
                  </a:ext>
                </a:extLst>
              </p:cNvPr>
              <p:cNvSpPr/>
              <p:nvPr/>
            </p:nvSpPr>
            <p:spPr>
              <a:xfrm>
                <a:off x="3003575" y="942360"/>
                <a:ext cx="1895475" cy="210502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95475" h="2105025">
                    <a:moveTo>
                      <a:pt x="1895475" y="2105025"/>
                    </a:moveTo>
                    <a:cubicBezTo>
                      <a:pt x="1848533" y="1822821"/>
                      <a:pt x="1605824" y="1021733"/>
                      <a:pt x="861346" y="888053"/>
                    </a:cubicBezTo>
                    <a:cubicBezTo>
                      <a:pt x="119856" y="70881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AF4C101B-3337-C00A-0B28-296B28BAC8CF}"/>
                  </a:ext>
                </a:extLst>
              </p:cNvPr>
              <p:cNvSpPr/>
              <p:nvPr/>
            </p:nvSpPr>
            <p:spPr>
              <a:xfrm>
                <a:off x="2337340" y="2185503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608496"/>
                      <a:pt x="0" y="448159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93F42244-7A6A-B4BB-DF06-B646920431BA}"/>
                  </a:ext>
                </a:extLst>
              </p:cNvPr>
              <p:cNvSpPr/>
              <p:nvPr/>
            </p:nvSpPr>
            <p:spPr>
              <a:xfrm>
                <a:off x="2366187" y="2369268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267184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427521"/>
                      <a:pt x="0" y="267184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7DE02468-A13B-6D63-D09D-FEAE236B4B7E}"/>
                </a:ext>
              </a:extLst>
            </p:cNvPr>
            <p:cNvGrpSpPr/>
            <p:nvPr/>
          </p:nvGrpSpPr>
          <p:grpSpPr>
            <a:xfrm rot="14838346">
              <a:off x="7350477" y="7633531"/>
              <a:ext cx="3369665" cy="4620879"/>
              <a:chOff x="2337340" y="378771"/>
              <a:chExt cx="2985525" cy="2914905"/>
            </a:xfrm>
          </p:grpSpPr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66486FB0-42B2-35D2-9EB4-776BCEA22CEF}"/>
                  </a:ext>
                </a:extLst>
              </p:cNvPr>
              <p:cNvSpPr/>
              <p:nvPr/>
            </p:nvSpPr>
            <p:spPr>
              <a:xfrm>
                <a:off x="4745574" y="378771"/>
                <a:ext cx="460926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0926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452569" y="312737"/>
                      <a:pt x="270006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FD78C688-3CB6-11B1-E5CE-368E63958EED}"/>
                  </a:ext>
                </a:extLst>
              </p:cNvPr>
              <p:cNvSpPr/>
              <p:nvPr/>
            </p:nvSpPr>
            <p:spPr>
              <a:xfrm>
                <a:off x="4920207" y="393865"/>
                <a:ext cx="402658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241431 w 405704"/>
                  <a:gd name="connsiteY0" fmla="*/ 2562225 h 2562225"/>
                  <a:gd name="connsiteX1" fmla="*/ 169327 w 405704"/>
                  <a:gd name="connsiteY1" fmla="*/ 1107128 h 2562225"/>
                  <a:gd name="connsiteX2" fmla="*/ 127131 w 405704"/>
                  <a:gd name="connsiteY2" fmla="*/ 0 h 2562225"/>
                  <a:gd name="connsiteX0" fmla="*/ 241431 w 396770"/>
                  <a:gd name="connsiteY0" fmla="*/ 2524125 h 2524125"/>
                  <a:gd name="connsiteX1" fmla="*/ 169327 w 396770"/>
                  <a:gd name="connsiteY1" fmla="*/ 1069028 h 2524125"/>
                  <a:gd name="connsiteX2" fmla="*/ 98556 w 396770"/>
                  <a:gd name="connsiteY2" fmla="*/ 0 h 2524125"/>
                  <a:gd name="connsiteX0" fmla="*/ 241431 w 402658"/>
                  <a:gd name="connsiteY0" fmla="*/ 2543175 h 2543175"/>
                  <a:gd name="connsiteX1" fmla="*/ 169327 w 402658"/>
                  <a:gd name="connsiteY1" fmla="*/ 1088078 h 2543175"/>
                  <a:gd name="connsiteX2" fmla="*/ 117606 w 402658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02658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300169" y="312737"/>
                      <a:pt x="117606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8E56B207-C0A0-2429-D194-7AD19F4D559E}"/>
                  </a:ext>
                </a:extLst>
              </p:cNvPr>
              <p:cNvSpPr/>
              <p:nvPr/>
            </p:nvSpPr>
            <p:spPr>
              <a:xfrm>
                <a:off x="2992603" y="942360"/>
                <a:ext cx="1952625" cy="20097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952625" h="2009775">
                    <a:moveTo>
                      <a:pt x="1952625" y="2009775"/>
                    </a:moveTo>
                    <a:cubicBezTo>
                      <a:pt x="1905683" y="1727571"/>
                      <a:pt x="1662974" y="926483"/>
                      <a:pt x="918496" y="792803"/>
                    </a:cubicBezTo>
                    <a:cubicBezTo>
                      <a:pt x="177006" y="61356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608DA2CC-00DF-58EA-4B69-1118AC3AFF6E}"/>
                  </a:ext>
                </a:extLst>
              </p:cNvPr>
              <p:cNvSpPr/>
              <p:nvPr/>
            </p:nvSpPr>
            <p:spPr>
              <a:xfrm>
                <a:off x="3003575" y="942360"/>
                <a:ext cx="1895475" cy="210502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95475" h="2105025">
                    <a:moveTo>
                      <a:pt x="1895475" y="2105025"/>
                    </a:moveTo>
                    <a:cubicBezTo>
                      <a:pt x="1848533" y="1822821"/>
                      <a:pt x="1605824" y="1021733"/>
                      <a:pt x="861346" y="888053"/>
                    </a:cubicBezTo>
                    <a:cubicBezTo>
                      <a:pt x="119856" y="70881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8FD65EE2-FF06-CCA2-1F16-B2A954380B23}"/>
                  </a:ext>
                </a:extLst>
              </p:cNvPr>
              <p:cNvSpPr/>
              <p:nvPr/>
            </p:nvSpPr>
            <p:spPr>
              <a:xfrm>
                <a:off x="2337340" y="2185503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608496"/>
                      <a:pt x="0" y="448159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7A841FA6-9600-5FC0-3A73-F053B9D5DFB0}"/>
                  </a:ext>
                </a:extLst>
              </p:cNvPr>
              <p:cNvSpPr/>
              <p:nvPr/>
            </p:nvSpPr>
            <p:spPr>
              <a:xfrm>
                <a:off x="2366187" y="2307893"/>
                <a:ext cx="2609850" cy="985783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267184 h 924409"/>
                  <a:gd name="connsiteX0" fmla="*/ 2609850 w 2609850"/>
                  <a:gd name="connsiteY0" fmla="*/ 985783 h 985783"/>
                  <a:gd name="connsiteX1" fmla="*/ 1308475 w 2609850"/>
                  <a:gd name="connsiteY1" fmla="*/ 29367 h 985783"/>
                  <a:gd name="connsiteX2" fmla="*/ 0 w 2609850"/>
                  <a:gd name="connsiteY2" fmla="*/ 328558 h 9857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85783">
                    <a:moveTo>
                      <a:pt x="2609850" y="985783"/>
                    </a:moveTo>
                    <a:cubicBezTo>
                      <a:pt x="2562908" y="703579"/>
                      <a:pt x="2091053" y="-170328"/>
                      <a:pt x="1308475" y="29367"/>
                    </a:cubicBezTo>
                    <a:cubicBezTo>
                      <a:pt x="767010" y="183507"/>
                      <a:pt x="573088" y="488895"/>
                      <a:pt x="0" y="328558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CD805D7F-5FF5-9481-79BB-F08664C35BEA}"/>
                </a:ext>
              </a:extLst>
            </p:cNvPr>
            <p:cNvGrpSpPr/>
            <p:nvPr/>
          </p:nvGrpSpPr>
          <p:grpSpPr>
            <a:xfrm rot="5204728">
              <a:off x="11955614" y="4111824"/>
              <a:ext cx="2985525" cy="1928872"/>
              <a:chOff x="2337340" y="378771"/>
              <a:chExt cx="2985525" cy="2914906"/>
            </a:xfrm>
          </p:grpSpPr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84674979-8346-7D5C-EB77-BA1B330BB677}"/>
                  </a:ext>
                </a:extLst>
              </p:cNvPr>
              <p:cNvSpPr/>
              <p:nvPr/>
            </p:nvSpPr>
            <p:spPr>
              <a:xfrm>
                <a:off x="4745574" y="378771"/>
                <a:ext cx="460926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0926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452569" y="312737"/>
                      <a:pt x="270006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E5C4238E-F25C-3936-1FFF-50E40FAB9EA3}"/>
                  </a:ext>
                </a:extLst>
              </p:cNvPr>
              <p:cNvSpPr/>
              <p:nvPr/>
            </p:nvSpPr>
            <p:spPr>
              <a:xfrm>
                <a:off x="4920207" y="393865"/>
                <a:ext cx="402658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241431 w 405704"/>
                  <a:gd name="connsiteY0" fmla="*/ 2562225 h 2562225"/>
                  <a:gd name="connsiteX1" fmla="*/ 169327 w 405704"/>
                  <a:gd name="connsiteY1" fmla="*/ 1107128 h 2562225"/>
                  <a:gd name="connsiteX2" fmla="*/ 127131 w 405704"/>
                  <a:gd name="connsiteY2" fmla="*/ 0 h 2562225"/>
                  <a:gd name="connsiteX0" fmla="*/ 241431 w 396770"/>
                  <a:gd name="connsiteY0" fmla="*/ 2524125 h 2524125"/>
                  <a:gd name="connsiteX1" fmla="*/ 169327 w 396770"/>
                  <a:gd name="connsiteY1" fmla="*/ 1069028 h 2524125"/>
                  <a:gd name="connsiteX2" fmla="*/ 98556 w 396770"/>
                  <a:gd name="connsiteY2" fmla="*/ 0 h 2524125"/>
                  <a:gd name="connsiteX0" fmla="*/ 241431 w 402658"/>
                  <a:gd name="connsiteY0" fmla="*/ 2543175 h 2543175"/>
                  <a:gd name="connsiteX1" fmla="*/ 169327 w 402658"/>
                  <a:gd name="connsiteY1" fmla="*/ 1088078 h 2543175"/>
                  <a:gd name="connsiteX2" fmla="*/ 117606 w 402658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02658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300169" y="312737"/>
                      <a:pt x="117606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64C901D0-203A-70E3-E39B-D4FC281EF5CB}"/>
                  </a:ext>
                </a:extLst>
              </p:cNvPr>
              <p:cNvSpPr/>
              <p:nvPr/>
            </p:nvSpPr>
            <p:spPr>
              <a:xfrm>
                <a:off x="2992603" y="942360"/>
                <a:ext cx="1952625" cy="20097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952625" h="2009775">
                    <a:moveTo>
                      <a:pt x="1952625" y="2009775"/>
                    </a:moveTo>
                    <a:cubicBezTo>
                      <a:pt x="1905683" y="1727571"/>
                      <a:pt x="1662974" y="926483"/>
                      <a:pt x="918496" y="792803"/>
                    </a:cubicBezTo>
                    <a:cubicBezTo>
                      <a:pt x="177006" y="61356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D52FAA67-8F47-8CD8-CF25-3EE91A7F5077}"/>
                  </a:ext>
                </a:extLst>
              </p:cNvPr>
              <p:cNvSpPr/>
              <p:nvPr/>
            </p:nvSpPr>
            <p:spPr>
              <a:xfrm>
                <a:off x="3003575" y="942360"/>
                <a:ext cx="1895475" cy="210502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95475" h="2105025">
                    <a:moveTo>
                      <a:pt x="1895475" y="2105025"/>
                    </a:moveTo>
                    <a:cubicBezTo>
                      <a:pt x="1848533" y="1822821"/>
                      <a:pt x="1605824" y="1021733"/>
                      <a:pt x="861346" y="888053"/>
                    </a:cubicBezTo>
                    <a:cubicBezTo>
                      <a:pt x="119856" y="70881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9737BBEE-B168-BF65-815B-E34D7CE55C8B}"/>
                  </a:ext>
                </a:extLst>
              </p:cNvPr>
              <p:cNvSpPr/>
              <p:nvPr/>
            </p:nvSpPr>
            <p:spPr>
              <a:xfrm>
                <a:off x="2337340" y="2185503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608496"/>
                      <a:pt x="0" y="448159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7E7BBA5E-583B-3216-EA5B-033B955C18E5}"/>
                  </a:ext>
                </a:extLst>
              </p:cNvPr>
              <p:cNvSpPr/>
              <p:nvPr/>
            </p:nvSpPr>
            <p:spPr>
              <a:xfrm>
                <a:off x="2366187" y="2369268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267184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427521"/>
                      <a:pt x="0" y="267184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B07D3998-A62A-FA6A-DC8D-84EBBB2844A3}"/>
                </a:ext>
              </a:extLst>
            </p:cNvPr>
            <p:cNvGrpSpPr/>
            <p:nvPr/>
          </p:nvGrpSpPr>
          <p:grpSpPr>
            <a:xfrm rot="3328173">
              <a:off x="11140625" y="4041905"/>
              <a:ext cx="1384594" cy="1456817"/>
              <a:chOff x="2337340" y="378771"/>
              <a:chExt cx="2985525" cy="2914906"/>
            </a:xfrm>
          </p:grpSpPr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3E2FFB30-1B99-C047-7FB3-5ABBF5D5D141}"/>
                  </a:ext>
                </a:extLst>
              </p:cNvPr>
              <p:cNvSpPr/>
              <p:nvPr/>
            </p:nvSpPr>
            <p:spPr>
              <a:xfrm>
                <a:off x="4745574" y="378771"/>
                <a:ext cx="460926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0926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452569" y="312737"/>
                      <a:pt x="270006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7C66954D-72F7-DC78-5D18-82E032538FCE}"/>
                  </a:ext>
                </a:extLst>
              </p:cNvPr>
              <p:cNvSpPr/>
              <p:nvPr/>
            </p:nvSpPr>
            <p:spPr>
              <a:xfrm>
                <a:off x="4920207" y="393865"/>
                <a:ext cx="402658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241431 w 405704"/>
                  <a:gd name="connsiteY0" fmla="*/ 2562225 h 2562225"/>
                  <a:gd name="connsiteX1" fmla="*/ 169327 w 405704"/>
                  <a:gd name="connsiteY1" fmla="*/ 1107128 h 2562225"/>
                  <a:gd name="connsiteX2" fmla="*/ 127131 w 405704"/>
                  <a:gd name="connsiteY2" fmla="*/ 0 h 2562225"/>
                  <a:gd name="connsiteX0" fmla="*/ 241431 w 396770"/>
                  <a:gd name="connsiteY0" fmla="*/ 2524125 h 2524125"/>
                  <a:gd name="connsiteX1" fmla="*/ 169327 w 396770"/>
                  <a:gd name="connsiteY1" fmla="*/ 1069028 h 2524125"/>
                  <a:gd name="connsiteX2" fmla="*/ 98556 w 396770"/>
                  <a:gd name="connsiteY2" fmla="*/ 0 h 2524125"/>
                  <a:gd name="connsiteX0" fmla="*/ 241431 w 402658"/>
                  <a:gd name="connsiteY0" fmla="*/ 2543175 h 2543175"/>
                  <a:gd name="connsiteX1" fmla="*/ 169327 w 402658"/>
                  <a:gd name="connsiteY1" fmla="*/ 1088078 h 2543175"/>
                  <a:gd name="connsiteX2" fmla="*/ 117606 w 402658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02658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300169" y="312737"/>
                      <a:pt x="117606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696C1C56-4717-9707-9341-069DD80EE537}"/>
                  </a:ext>
                </a:extLst>
              </p:cNvPr>
              <p:cNvSpPr/>
              <p:nvPr/>
            </p:nvSpPr>
            <p:spPr>
              <a:xfrm>
                <a:off x="2992603" y="942360"/>
                <a:ext cx="1952625" cy="20097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952625" h="2009775">
                    <a:moveTo>
                      <a:pt x="1952625" y="2009775"/>
                    </a:moveTo>
                    <a:cubicBezTo>
                      <a:pt x="1905683" y="1727571"/>
                      <a:pt x="1662974" y="926483"/>
                      <a:pt x="918496" y="792803"/>
                    </a:cubicBezTo>
                    <a:cubicBezTo>
                      <a:pt x="177006" y="61356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FD27A981-CA44-2637-360D-D85F725FB37E}"/>
                  </a:ext>
                </a:extLst>
              </p:cNvPr>
              <p:cNvSpPr/>
              <p:nvPr/>
            </p:nvSpPr>
            <p:spPr>
              <a:xfrm>
                <a:off x="3003575" y="942360"/>
                <a:ext cx="1895475" cy="210502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95475" h="2105025">
                    <a:moveTo>
                      <a:pt x="1895475" y="2105025"/>
                    </a:moveTo>
                    <a:cubicBezTo>
                      <a:pt x="1848533" y="1822821"/>
                      <a:pt x="1605824" y="1021733"/>
                      <a:pt x="861346" y="888053"/>
                    </a:cubicBezTo>
                    <a:cubicBezTo>
                      <a:pt x="119856" y="70881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22A0FD3E-D530-59B5-9181-E2221D3F4C19}"/>
                  </a:ext>
                </a:extLst>
              </p:cNvPr>
              <p:cNvSpPr/>
              <p:nvPr/>
            </p:nvSpPr>
            <p:spPr>
              <a:xfrm>
                <a:off x="2337340" y="2185503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608496"/>
                      <a:pt x="0" y="448159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F66EB6D2-22E1-D810-0EE0-D93F86412376}"/>
                  </a:ext>
                </a:extLst>
              </p:cNvPr>
              <p:cNvSpPr/>
              <p:nvPr/>
            </p:nvSpPr>
            <p:spPr>
              <a:xfrm>
                <a:off x="2366187" y="2369268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267184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427521"/>
                      <a:pt x="0" y="267184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9EC75630-78B5-DC0C-6AF4-6EBB7F2912B2}"/>
                </a:ext>
              </a:extLst>
            </p:cNvPr>
            <p:cNvSpPr/>
            <p:nvPr/>
          </p:nvSpPr>
          <p:spPr>
            <a:xfrm>
              <a:off x="10151081" y="6817512"/>
              <a:ext cx="2185689" cy="1955259"/>
            </a:xfrm>
            <a:custGeom>
              <a:avLst/>
              <a:gdLst>
                <a:gd name="connsiteX0" fmla="*/ 2185689 w 2185689"/>
                <a:gd name="connsiteY0" fmla="*/ 0 h 1955259"/>
                <a:gd name="connsiteX1" fmla="*/ 2185689 w 2185689"/>
                <a:gd name="connsiteY1" fmla="*/ 1664695 h 1955259"/>
                <a:gd name="connsiteX2" fmla="*/ 2173932 w 2185689"/>
                <a:gd name="connsiteY2" fmla="*/ 1673487 h 1955259"/>
                <a:gd name="connsiteX3" fmla="*/ 1251472 w 2185689"/>
                <a:gd name="connsiteY3" fmla="*/ 1955259 h 1955259"/>
                <a:gd name="connsiteX4" fmla="*/ 84836 w 2185689"/>
                <a:gd name="connsiteY4" fmla="*/ 1472023 h 1955259"/>
                <a:gd name="connsiteX5" fmla="*/ 0 w 2185689"/>
                <a:gd name="connsiteY5" fmla="*/ 1378680 h 1955259"/>
                <a:gd name="connsiteX6" fmla="*/ 448 w 2185689"/>
                <a:gd name="connsiteY6" fmla="*/ 1378398 h 1955259"/>
                <a:gd name="connsiteX7" fmla="*/ 84835 w 2185689"/>
                <a:gd name="connsiteY7" fmla="*/ 1471247 h 1955259"/>
                <a:gd name="connsiteX8" fmla="*/ 609266 w 2185689"/>
                <a:gd name="connsiteY8" fmla="*/ 1824828 h 1955259"/>
                <a:gd name="connsiteX9" fmla="*/ 748453 w 2185689"/>
                <a:gd name="connsiteY9" fmla="*/ 1875771 h 1955259"/>
                <a:gd name="connsiteX10" fmla="*/ 570335 w 2185689"/>
                <a:gd name="connsiteY10" fmla="*/ 1801408 h 1955259"/>
                <a:gd name="connsiteX11" fmla="*/ 343210 w 2185689"/>
                <a:gd name="connsiteY11" fmla="*/ 1248713 h 1955259"/>
                <a:gd name="connsiteX12" fmla="*/ 437214 w 2185689"/>
                <a:gd name="connsiteY12" fmla="*/ 1109735 h 1955259"/>
                <a:gd name="connsiteX13" fmla="*/ 476380 w 2185689"/>
                <a:gd name="connsiteY13" fmla="*/ 1078191 h 1955259"/>
                <a:gd name="connsiteX14" fmla="*/ 542152 w 2185689"/>
                <a:gd name="connsiteY14" fmla="*/ 1036704 h 1955259"/>
                <a:gd name="connsiteX15" fmla="*/ 572518 w 2185689"/>
                <a:gd name="connsiteY15" fmla="*/ 1020683 h 1955259"/>
                <a:gd name="connsiteX16" fmla="*/ 895905 w 2185689"/>
                <a:gd name="connsiteY16" fmla="*/ 1021587 h 1955259"/>
                <a:gd name="connsiteX17" fmla="*/ 1681616 w 2185689"/>
                <a:gd name="connsiteY17" fmla="*/ 1349616 h 1955259"/>
                <a:gd name="connsiteX18" fmla="*/ 1941464 w 2185689"/>
                <a:gd name="connsiteY18" fmla="*/ 1737749 h 1955259"/>
                <a:gd name="connsiteX19" fmla="*/ 1935026 w 2185689"/>
                <a:gd name="connsiteY19" fmla="*/ 1805669 h 1955259"/>
                <a:gd name="connsiteX20" fmla="*/ 1966760 w 2185689"/>
                <a:gd name="connsiteY20" fmla="*/ 1791788 h 1955259"/>
                <a:gd name="connsiteX21" fmla="*/ 2173931 w 2185689"/>
                <a:gd name="connsiteY21" fmla="*/ 1672711 h 1955259"/>
                <a:gd name="connsiteX22" fmla="*/ 2185688 w 2185689"/>
                <a:gd name="connsiteY22" fmla="*/ 1663919 h 1955259"/>
                <a:gd name="connsiteX23" fmla="*/ 2185688 w 2185689"/>
                <a:gd name="connsiteY23" fmla="*/ 1 h 1955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185689" h="1955259">
                  <a:moveTo>
                    <a:pt x="2185689" y="0"/>
                  </a:moveTo>
                  <a:lnTo>
                    <a:pt x="2185689" y="1664695"/>
                  </a:lnTo>
                  <a:lnTo>
                    <a:pt x="2173932" y="1673487"/>
                  </a:lnTo>
                  <a:cubicBezTo>
                    <a:pt x="1910611" y="1851384"/>
                    <a:pt x="1593172" y="1955259"/>
                    <a:pt x="1251472" y="1955259"/>
                  </a:cubicBezTo>
                  <a:cubicBezTo>
                    <a:pt x="795872" y="1955259"/>
                    <a:pt x="383404" y="1770591"/>
                    <a:pt x="84836" y="1472023"/>
                  </a:cubicBezTo>
                  <a:lnTo>
                    <a:pt x="0" y="1378680"/>
                  </a:lnTo>
                  <a:lnTo>
                    <a:pt x="448" y="1378398"/>
                  </a:lnTo>
                  <a:lnTo>
                    <a:pt x="84835" y="1471247"/>
                  </a:lnTo>
                  <a:cubicBezTo>
                    <a:pt x="234119" y="1620531"/>
                    <a:pt x="411878" y="1741340"/>
                    <a:pt x="609266" y="1824828"/>
                  </a:cubicBezTo>
                  <a:lnTo>
                    <a:pt x="748453" y="1875771"/>
                  </a:lnTo>
                  <a:lnTo>
                    <a:pt x="570335" y="1801408"/>
                  </a:lnTo>
                  <a:cubicBezTo>
                    <a:pt x="354994" y="1711504"/>
                    <a:pt x="253306" y="1464054"/>
                    <a:pt x="343210" y="1248713"/>
                  </a:cubicBezTo>
                  <a:cubicBezTo>
                    <a:pt x="365686" y="1194877"/>
                    <a:pt x="398008" y="1148145"/>
                    <a:pt x="437214" y="1109735"/>
                  </a:cubicBezTo>
                  <a:lnTo>
                    <a:pt x="476380" y="1078191"/>
                  </a:lnTo>
                  <a:lnTo>
                    <a:pt x="542152" y="1036704"/>
                  </a:lnTo>
                  <a:lnTo>
                    <a:pt x="572518" y="1020683"/>
                  </a:lnTo>
                  <a:cubicBezTo>
                    <a:pt x="672537" y="979582"/>
                    <a:pt x="788235" y="976636"/>
                    <a:pt x="895905" y="1021587"/>
                  </a:cubicBezTo>
                  <a:lnTo>
                    <a:pt x="1681616" y="1349616"/>
                  </a:lnTo>
                  <a:cubicBezTo>
                    <a:pt x="1843122" y="1417044"/>
                    <a:pt x="1940698" y="1573092"/>
                    <a:pt x="1941464" y="1737749"/>
                  </a:cubicBezTo>
                  <a:lnTo>
                    <a:pt x="1935026" y="1805669"/>
                  </a:lnTo>
                  <a:lnTo>
                    <a:pt x="1966760" y="1791788"/>
                  </a:lnTo>
                  <a:cubicBezTo>
                    <a:pt x="2038888" y="1757033"/>
                    <a:pt x="2108101" y="1717186"/>
                    <a:pt x="2173931" y="1672711"/>
                  </a:cubicBezTo>
                  <a:lnTo>
                    <a:pt x="2185688" y="1663919"/>
                  </a:lnTo>
                  <a:lnTo>
                    <a:pt x="2185688" y="1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86E4169-7425-6BFA-234C-D2C17846206F}"/>
                </a:ext>
              </a:extLst>
            </p:cNvPr>
            <p:cNvSpPr/>
            <p:nvPr/>
          </p:nvSpPr>
          <p:spPr>
            <a:xfrm>
              <a:off x="12028308" y="6708212"/>
              <a:ext cx="1024117" cy="1940495"/>
            </a:xfrm>
            <a:custGeom>
              <a:avLst/>
              <a:gdLst>
                <a:gd name="connsiteX0" fmla="*/ 57050 w 1024117"/>
                <a:gd name="connsiteY0" fmla="*/ 1914916 h 1940495"/>
                <a:gd name="connsiteX1" fmla="*/ 16449 w 1024117"/>
                <a:gd name="connsiteY1" fmla="*/ 1934474 h 1940495"/>
                <a:gd name="connsiteX2" fmla="*/ 0 w 1024117"/>
                <a:gd name="connsiteY2" fmla="*/ 1940495 h 1940495"/>
                <a:gd name="connsiteX3" fmla="*/ 190324 w 1024117"/>
                <a:gd name="connsiteY3" fmla="*/ 1846985 h 1940495"/>
                <a:gd name="connsiteX4" fmla="*/ 160672 w 1024117"/>
                <a:gd name="connsiteY4" fmla="*/ 1864999 h 1940495"/>
                <a:gd name="connsiteX5" fmla="*/ 133258 w 1024117"/>
                <a:gd name="connsiteY5" fmla="*/ 1878205 h 1940495"/>
                <a:gd name="connsiteX6" fmla="*/ 314046 w 1024117"/>
                <a:gd name="connsiteY6" fmla="*/ 1769389 h 1940495"/>
                <a:gd name="connsiteX7" fmla="*/ 296704 w 1024117"/>
                <a:gd name="connsiteY7" fmla="*/ 1782357 h 1940495"/>
                <a:gd name="connsiteX8" fmla="*/ 261557 w 1024117"/>
                <a:gd name="connsiteY8" fmla="*/ 1803710 h 1940495"/>
                <a:gd name="connsiteX9" fmla="*/ 1024109 w 1024117"/>
                <a:gd name="connsiteY9" fmla="*/ 414093 h 1940495"/>
                <a:gd name="connsiteX10" fmla="*/ 1024117 w 1024117"/>
                <a:gd name="connsiteY10" fmla="*/ 414258 h 1940495"/>
                <a:gd name="connsiteX11" fmla="*/ 1024036 w 1024117"/>
                <a:gd name="connsiteY11" fmla="*/ 415861 h 1940495"/>
                <a:gd name="connsiteX12" fmla="*/ 598255 w 1024117"/>
                <a:gd name="connsiteY12" fmla="*/ 0 h 1940495"/>
                <a:gd name="connsiteX13" fmla="*/ 1020782 w 1024117"/>
                <a:gd name="connsiteY13" fmla="*/ 422527 h 1940495"/>
                <a:gd name="connsiteX14" fmla="*/ 1020782 w 1024117"/>
                <a:gd name="connsiteY14" fmla="*/ 480303 h 1940495"/>
                <a:gd name="connsiteX15" fmla="*/ 1015599 w 1024117"/>
                <a:gd name="connsiteY15" fmla="*/ 582948 h 1940495"/>
                <a:gd name="connsiteX16" fmla="*/ 423717 w 1024117"/>
                <a:gd name="connsiteY16" fmla="*/ 1687379 h 1940495"/>
                <a:gd name="connsiteX17" fmla="*/ 345756 w 1024117"/>
                <a:gd name="connsiteY17" fmla="*/ 1745677 h 1940495"/>
                <a:gd name="connsiteX18" fmla="*/ 441523 w 1024117"/>
                <a:gd name="connsiteY18" fmla="*/ 1665688 h 1940495"/>
                <a:gd name="connsiteX19" fmla="*/ 433788 w 1024117"/>
                <a:gd name="connsiteY19" fmla="*/ 1663286 h 1940495"/>
                <a:gd name="connsiteX20" fmla="*/ 175728 w 1024117"/>
                <a:gd name="connsiteY20" fmla="*/ 1273964 h 1940495"/>
                <a:gd name="connsiteX21" fmla="*/ 175728 w 1024117"/>
                <a:gd name="connsiteY21" fmla="*/ 422527 h 1940495"/>
                <a:gd name="connsiteX22" fmla="*/ 299483 w 1024117"/>
                <a:gd name="connsiteY22" fmla="*/ 123755 h 1940495"/>
                <a:gd name="connsiteX23" fmla="*/ 346949 w 1024117"/>
                <a:gd name="connsiteY23" fmla="*/ 84593 h 1940495"/>
                <a:gd name="connsiteX24" fmla="*/ 395298 w 1024117"/>
                <a:gd name="connsiteY24" fmla="*/ 54096 h 1940495"/>
                <a:gd name="connsiteX25" fmla="*/ 433788 w 1024117"/>
                <a:gd name="connsiteY25" fmla="*/ 33204 h 1940495"/>
                <a:gd name="connsiteX26" fmla="*/ 598255 w 1024117"/>
                <a:gd name="connsiteY26" fmla="*/ 0 h 194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24117" h="1940495">
                  <a:moveTo>
                    <a:pt x="57050" y="1914916"/>
                  </a:moveTo>
                  <a:lnTo>
                    <a:pt x="16449" y="1934474"/>
                  </a:lnTo>
                  <a:lnTo>
                    <a:pt x="0" y="1940495"/>
                  </a:lnTo>
                  <a:close/>
                  <a:moveTo>
                    <a:pt x="190324" y="1846985"/>
                  </a:moveTo>
                  <a:lnTo>
                    <a:pt x="160672" y="1864999"/>
                  </a:lnTo>
                  <a:lnTo>
                    <a:pt x="133258" y="1878205"/>
                  </a:lnTo>
                  <a:close/>
                  <a:moveTo>
                    <a:pt x="314046" y="1769389"/>
                  </a:moveTo>
                  <a:lnTo>
                    <a:pt x="296704" y="1782357"/>
                  </a:lnTo>
                  <a:lnTo>
                    <a:pt x="261557" y="1803710"/>
                  </a:lnTo>
                  <a:close/>
                  <a:moveTo>
                    <a:pt x="1024109" y="414093"/>
                  </a:moveTo>
                  <a:lnTo>
                    <a:pt x="1024117" y="414258"/>
                  </a:lnTo>
                  <a:lnTo>
                    <a:pt x="1024036" y="415861"/>
                  </a:lnTo>
                  <a:close/>
                  <a:moveTo>
                    <a:pt x="598255" y="0"/>
                  </a:moveTo>
                  <a:cubicBezTo>
                    <a:pt x="831610" y="0"/>
                    <a:pt x="1020782" y="189172"/>
                    <a:pt x="1020782" y="422527"/>
                  </a:cubicBezTo>
                  <a:lnTo>
                    <a:pt x="1020782" y="480303"/>
                  </a:lnTo>
                  <a:lnTo>
                    <a:pt x="1015599" y="582948"/>
                  </a:lnTo>
                  <a:cubicBezTo>
                    <a:pt x="970538" y="1026659"/>
                    <a:pt x="749654" y="1418392"/>
                    <a:pt x="423717" y="1687379"/>
                  </a:cubicBezTo>
                  <a:lnTo>
                    <a:pt x="345756" y="1745677"/>
                  </a:lnTo>
                  <a:lnTo>
                    <a:pt x="441523" y="1665688"/>
                  </a:lnTo>
                  <a:lnTo>
                    <a:pt x="433788" y="1663286"/>
                  </a:lnTo>
                  <a:cubicBezTo>
                    <a:pt x="282137" y="1599143"/>
                    <a:pt x="175728" y="1448980"/>
                    <a:pt x="175728" y="1273964"/>
                  </a:cubicBezTo>
                  <a:lnTo>
                    <a:pt x="175728" y="422527"/>
                  </a:lnTo>
                  <a:cubicBezTo>
                    <a:pt x="175728" y="305849"/>
                    <a:pt x="223021" y="200217"/>
                    <a:pt x="299483" y="123755"/>
                  </a:cubicBezTo>
                  <a:lnTo>
                    <a:pt x="346949" y="84593"/>
                  </a:lnTo>
                  <a:lnTo>
                    <a:pt x="395298" y="54096"/>
                  </a:lnTo>
                  <a:lnTo>
                    <a:pt x="433788" y="33204"/>
                  </a:lnTo>
                  <a:cubicBezTo>
                    <a:pt x="484339" y="11823"/>
                    <a:pt x="539916" y="0"/>
                    <a:pt x="598255" y="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/>
            </a:p>
          </p:txBody>
        </p: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4726A336-5D4F-DA9D-2A07-112EF8E82517}"/>
                </a:ext>
              </a:extLst>
            </p:cNvPr>
            <p:cNvGrpSpPr/>
            <p:nvPr/>
          </p:nvGrpSpPr>
          <p:grpSpPr>
            <a:xfrm rot="11292363">
              <a:off x="11439073" y="7648807"/>
              <a:ext cx="2917123" cy="2596213"/>
              <a:chOff x="2337340" y="378771"/>
              <a:chExt cx="2985525" cy="2914906"/>
            </a:xfrm>
          </p:grpSpPr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C8CD90C5-DECA-029C-16EF-FEA465563D93}"/>
                  </a:ext>
                </a:extLst>
              </p:cNvPr>
              <p:cNvSpPr/>
              <p:nvPr/>
            </p:nvSpPr>
            <p:spPr>
              <a:xfrm>
                <a:off x="4745574" y="378771"/>
                <a:ext cx="460926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0926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452569" y="312737"/>
                      <a:pt x="270006" y="0"/>
                    </a:cubicBezTo>
                  </a:path>
                </a:pathLst>
              </a:custGeom>
              <a:noFill/>
              <a:ln w="1905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1B508889-9D70-CDB1-7C4A-7683ECD2A779}"/>
                  </a:ext>
                </a:extLst>
              </p:cNvPr>
              <p:cNvSpPr/>
              <p:nvPr/>
            </p:nvSpPr>
            <p:spPr>
              <a:xfrm>
                <a:off x="4920207" y="393865"/>
                <a:ext cx="402658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241431 w 405704"/>
                  <a:gd name="connsiteY0" fmla="*/ 2562225 h 2562225"/>
                  <a:gd name="connsiteX1" fmla="*/ 169327 w 405704"/>
                  <a:gd name="connsiteY1" fmla="*/ 1107128 h 2562225"/>
                  <a:gd name="connsiteX2" fmla="*/ 127131 w 405704"/>
                  <a:gd name="connsiteY2" fmla="*/ 0 h 2562225"/>
                  <a:gd name="connsiteX0" fmla="*/ 241431 w 396770"/>
                  <a:gd name="connsiteY0" fmla="*/ 2524125 h 2524125"/>
                  <a:gd name="connsiteX1" fmla="*/ 169327 w 396770"/>
                  <a:gd name="connsiteY1" fmla="*/ 1069028 h 2524125"/>
                  <a:gd name="connsiteX2" fmla="*/ 98556 w 396770"/>
                  <a:gd name="connsiteY2" fmla="*/ 0 h 2524125"/>
                  <a:gd name="connsiteX0" fmla="*/ 241431 w 402658"/>
                  <a:gd name="connsiteY0" fmla="*/ 2543175 h 2543175"/>
                  <a:gd name="connsiteX1" fmla="*/ 169327 w 402658"/>
                  <a:gd name="connsiteY1" fmla="*/ 1088078 h 2543175"/>
                  <a:gd name="connsiteX2" fmla="*/ 117606 w 402658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02658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300169" y="312737"/>
                      <a:pt x="117606" y="0"/>
                    </a:cubicBezTo>
                  </a:path>
                </a:pathLst>
              </a:custGeom>
              <a:noFill/>
              <a:ln w="1905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B074AD0B-C0D1-B6EF-559D-439FDA11C5CF}"/>
                  </a:ext>
                </a:extLst>
              </p:cNvPr>
              <p:cNvSpPr/>
              <p:nvPr/>
            </p:nvSpPr>
            <p:spPr>
              <a:xfrm>
                <a:off x="2992603" y="942360"/>
                <a:ext cx="1952625" cy="20097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952625" h="2009775">
                    <a:moveTo>
                      <a:pt x="1952625" y="2009775"/>
                    </a:moveTo>
                    <a:cubicBezTo>
                      <a:pt x="1905683" y="1727571"/>
                      <a:pt x="1662974" y="926483"/>
                      <a:pt x="918496" y="792803"/>
                    </a:cubicBezTo>
                    <a:cubicBezTo>
                      <a:pt x="177006" y="613568"/>
                      <a:pt x="573088" y="160337"/>
                      <a:pt x="0" y="0"/>
                    </a:cubicBezTo>
                  </a:path>
                </a:pathLst>
              </a:custGeom>
              <a:noFill/>
              <a:ln w="1905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98BC2FC5-D466-3A25-0F60-88860EF69D07}"/>
                  </a:ext>
                </a:extLst>
              </p:cNvPr>
              <p:cNvSpPr/>
              <p:nvPr/>
            </p:nvSpPr>
            <p:spPr>
              <a:xfrm>
                <a:off x="3003575" y="942360"/>
                <a:ext cx="1895475" cy="210502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95475" h="2105025">
                    <a:moveTo>
                      <a:pt x="1895475" y="2105025"/>
                    </a:moveTo>
                    <a:cubicBezTo>
                      <a:pt x="1848533" y="1822821"/>
                      <a:pt x="1605824" y="1021733"/>
                      <a:pt x="861346" y="888053"/>
                    </a:cubicBezTo>
                    <a:cubicBezTo>
                      <a:pt x="119856" y="708818"/>
                      <a:pt x="573088" y="160337"/>
                      <a:pt x="0" y="0"/>
                    </a:cubicBezTo>
                  </a:path>
                </a:pathLst>
              </a:custGeom>
              <a:noFill/>
              <a:ln w="1905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EABC0C88-729F-A3F1-26B1-23426149A535}"/>
                  </a:ext>
                </a:extLst>
              </p:cNvPr>
              <p:cNvSpPr/>
              <p:nvPr/>
            </p:nvSpPr>
            <p:spPr>
              <a:xfrm>
                <a:off x="2337340" y="2185503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608496"/>
                      <a:pt x="0" y="448159"/>
                    </a:cubicBezTo>
                  </a:path>
                </a:pathLst>
              </a:custGeom>
              <a:noFill/>
              <a:ln w="1905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CEEA2069-1EDB-EE25-5CF4-03E95AFEF6E1}"/>
                  </a:ext>
                </a:extLst>
              </p:cNvPr>
              <p:cNvSpPr/>
              <p:nvPr/>
            </p:nvSpPr>
            <p:spPr>
              <a:xfrm>
                <a:off x="2366187" y="2369268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267184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427521"/>
                      <a:pt x="0" y="267184"/>
                    </a:cubicBezTo>
                  </a:path>
                </a:pathLst>
              </a:custGeom>
              <a:noFill/>
              <a:ln w="1905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4ED8D066-20A4-BF2D-30C2-626A9E685CCB}"/>
                </a:ext>
              </a:extLst>
            </p:cNvPr>
            <p:cNvSpPr/>
            <p:nvPr/>
          </p:nvSpPr>
          <p:spPr>
            <a:xfrm>
              <a:off x="10535470" y="6255042"/>
              <a:ext cx="1734165" cy="1734165"/>
            </a:xfrm>
            <a:prstGeom prst="ellipse">
              <a:avLst/>
            </a:prstGeom>
            <a:solidFill>
              <a:srgbClr val="61B2F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FB8288CA-10FD-5EDF-45EE-7F51D47565C2}"/>
                </a:ext>
              </a:extLst>
            </p:cNvPr>
            <p:cNvSpPr/>
            <p:nvPr/>
          </p:nvSpPr>
          <p:spPr>
            <a:xfrm>
              <a:off x="10831011" y="6501334"/>
              <a:ext cx="617118" cy="620790"/>
            </a:xfrm>
            <a:custGeom>
              <a:avLst/>
              <a:gdLst>
                <a:gd name="connsiteX0" fmla="*/ 0 w 904875"/>
                <a:gd name="connsiteY0" fmla="*/ 576722 h 576722"/>
                <a:gd name="connsiteX1" fmla="*/ 485775 w 904875"/>
                <a:gd name="connsiteY1" fmla="*/ 71897 h 576722"/>
                <a:gd name="connsiteX2" fmla="*/ 904875 w 904875"/>
                <a:gd name="connsiteY2" fmla="*/ 14747 h 576722"/>
                <a:gd name="connsiteX0" fmla="*/ 0 w 485775"/>
                <a:gd name="connsiteY0" fmla="*/ 504825 h 504825"/>
                <a:gd name="connsiteX1" fmla="*/ 485775 w 485775"/>
                <a:gd name="connsiteY1" fmla="*/ 0 h 504825"/>
                <a:gd name="connsiteX0" fmla="*/ 0 w 485775"/>
                <a:gd name="connsiteY0" fmla="*/ 505776 h 505776"/>
                <a:gd name="connsiteX1" fmla="*/ 485775 w 485775"/>
                <a:gd name="connsiteY1" fmla="*/ 951 h 505776"/>
                <a:gd name="connsiteX0" fmla="*/ 1159 w 486934"/>
                <a:gd name="connsiteY0" fmla="*/ 506192 h 506192"/>
                <a:gd name="connsiteX1" fmla="*/ 486934 w 486934"/>
                <a:gd name="connsiteY1" fmla="*/ 1367 h 506192"/>
                <a:gd name="connsiteX0" fmla="*/ 943 w 515293"/>
                <a:gd name="connsiteY0" fmla="*/ 563077 h 563077"/>
                <a:gd name="connsiteX1" fmla="*/ 515293 w 515293"/>
                <a:gd name="connsiteY1" fmla="*/ 1102 h 563077"/>
                <a:gd name="connsiteX0" fmla="*/ 943 w 515293"/>
                <a:gd name="connsiteY0" fmla="*/ 561975 h 561975"/>
                <a:gd name="connsiteX1" fmla="*/ 515293 w 515293"/>
                <a:gd name="connsiteY1" fmla="*/ 0 h 561975"/>
                <a:gd name="connsiteX0" fmla="*/ 839 w 515189"/>
                <a:gd name="connsiteY0" fmla="*/ 569183 h 569183"/>
                <a:gd name="connsiteX1" fmla="*/ 515189 w 515189"/>
                <a:gd name="connsiteY1" fmla="*/ 7208 h 569183"/>
                <a:gd name="connsiteX0" fmla="*/ 16668 w 531018"/>
                <a:gd name="connsiteY0" fmla="*/ 568236 h 568236"/>
                <a:gd name="connsiteX1" fmla="*/ 531018 w 531018"/>
                <a:gd name="connsiteY1" fmla="*/ 6261 h 568236"/>
                <a:gd name="connsiteX0" fmla="*/ 14441 w 576416"/>
                <a:gd name="connsiteY0" fmla="*/ 568236 h 568236"/>
                <a:gd name="connsiteX1" fmla="*/ 576416 w 576416"/>
                <a:gd name="connsiteY1" fmla="*/ 6261 h 568236"/>
                <a:gd name="connsiteX0" fmla="*/ 7094 w 569069"/>
                <a:gd name="connsiteY0" fmla="*/ 568376 h 568376"/>
                <a:gd name="connsiteX1" fmla="*/ 569069 w 569069"/>
                <a:gd name="connsiteY1" fmla="*/ 6401 h 568376"/>
                <a:gd name="connsiteX0" fmla="*/ 6103 w 615703"/>
                <a:gd name="connsiteY0" fmla="*/ 624744 h 624744"/>
                <a:gd name="connsiteX1" fmla="*/ 615703 w 615703"/>
                <a:gd name="connsiteY1" fmla="*/ 5619 h 624744"/>
                <a:gd name="connsiteX0" fmla="*/ 7518 w 617118"/>
                <a:gd name="connsiteY0" fmla="*/ 620790 h 620790"/>
                <a:gd name="connsiteX1" fmla="*/ 617118 w 617118"/>
                <a:gd name="connsiteY1" fmla="*/ 1665 h 620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17118" h="620790">
                  <a:moveTo>
                    <a:pt x="7518" y="620790"/>
                  </a:moveTo>
                  <a:cubicBezTo>
                    <a:pt x="-44076" y="358058"/>
                    <a:pt x="171031" y="-28498"/>
                    <a:pt x="617118" y="1665"/>
                  </a:cubicBezTo>
                </a:path>
              </a:pathLst>
            </a:custGeom>
            <a:noFill/>
            <a:ln w="254000" cap="rnd"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98BEEEC-0C9D-5292-2C1D-4FBFF005C75C}"/>
                </a:ext>
              </a:extLst>
            </p:cNvPr>
            <p:cNvSpPr/>
            <p:nvPr/>
          </p:nvSpPr>
          <p:spPr>
            <a:xfrm>
              <a:off x="11135851" y="7207297"/>
              <a:ext cx="885825" cy="537568"/>
            </a:xfrm>
            <a:custGeom>
              <a:avLst/>
              <a:gdLst>
                <a:gd name="connsiteX0" fmla="*/ 0 w 904875"/>
                <a:gd name="connsiteY0" fmla="*/ 576722 h 576722"/>
                <a:gd name="connsiteX1" fmla="*/ 485775 w 904875"/>
                <a:gd name="connsiteY1" fmla="*/ 71897 h 576722"/>
                <a:gd name="connsiteX2" fmla="*/ 904875 w 904875"/>
                <a:gd name="connsiteY2" fmla="*/ 14747 h 576722"/>
                <a:gd name="connsiteX0" fmla="*/ 0 w 485775"/>
                <a:gd name="connsiteY0" fmla="*/ 504825 h 504825"/>
                <a:gd name="connsiteX1" fmla="*/ 485775 w 485775"/>
                <a:gd name="connsiteY1" fmla="*/ 0 h 504825"/>
                <a:gd name="connsiteX0" fmla="*/ 0 w 485775"/>
                <a:gd name="connsiteY0" fmla="*/ 505776 h 505776"/>
                <a:gd name="connsiteX1" fmla="*/ 485775 w 485775"/>
                <a:gd name="connsiteY1" fmla="*/ 951 h 505776"/>
                <a:gd name="connsiteX0" fmla="*/ 1159 w 486934"/>
                <a:gd name="connsiteY0" fmla="*/ 506192 h 506192"/>
                <a:gd name="connsiteX1" fmla="*/ 486934 w 486934"/>
                <a:gd name="connsiteY1" fmla="*/ 1367 h 506192"/>
                <a:gd name="connsiteX0" fmla="*/ 943 w 515293"/>
                <a:gd name="connsiteY0" fmla="*/ 563077 h 563077"/>
                <a:gd name="connsiteX1" fmla="*/ 515293 w 515293"/>
                <a:gd name="connsiteY1" fmla="*/ 1102 h 563077"/>
                <a:gd name="connsiteX0" fmla="*/ 943 w 515293"/>
                <a:gd name="connsiteY0" fmla="*/ 561975 h 561975"/>
                <a:gd name="connsiteX1" fmla="*/ 515293 w 515293"/>
                <a:gd name="connsiteY1" fmla="*/ 0 h 561975"/>
                <a:gd name="connsiteX0" fmla="*/ 839 w 515189"/>
                <a:gd name="connsiteY0" fmla="*/ 569183 h 569183"/>
                <a:gd name="connsiteX1" fmla="*/ 515189 w 515189"/>
                <a:gd name="connsiteY1" fmla="*/ 7208 h 569183"/>
                <a:gd name="connsiteX0" fmla="*/ 16668 w 531018"/>
                <a:gd name="connsiteY0" fmla="*/ 568236 h 568236"/>
                <a:gd name="connsiteX1" fmla="*/ 531018 w 531018"/>
                <a:gd name="connsiteY1" fmla="*/ 6261 h 568236"/>
                <a:gd name="connsiteX0" fmla="*/ 14441 w 576416"/>
                <a:gd name="connsiteY0" fmla="*/ 568236 h 568236"/>
                <a:gd name="connsiteX1" fmla="*/ 576416 w 576416"/>
                <a:gd name="connsiteY1" fmla="*/ 6261 h 568236"/>
                <a:gd name="connsiteX0" fmla="*/ 7094 w 569069"/>
                <a:gd name="connsiteY0" fmla="*/ 568376 h 568376"/>
                <a:gd name="connsiteX1" fmla="*/ 569069 w 569069"/>
                <a:gd name="connsiteY1" fmla="*/ 6401 h 568376"/>
                <a:gd name="connsiteX0" fmla="*/ 6103 w 615703"/>
                <a:gd name="connsiteY0" fmla="*/ 624744 h 624744"/>
                <a:gd name="connsiteX1" fmla="*/ 615703 w 615703"/>
                <a:gd name="connsiteY1" fmla="*/ 5619 h 624744"/>
                <a:gd name="connsiteX0" fmla="*/ 7518 w 617118"/>
                <a:gd name="connsiteY0" fmla="*/ 620790 h 620790"/>
                <a:gd name="connsiteX1" fmla="*/ 617118 w 617118"/>
                <a:gd name="connsiteY1" fmla="*/ 1665 h 620790"/>
                <a:gd name="connsiteX0" fmla="*/ 2864 w 612466"/>
                <a:gd name="connsiteY0" fmla="*/ 619125 h 619125"/>
                <a:gd name="connsiteX1" fmla="*/ 612464 w 612466"/>
                <a:gd name="connsiteY1" fmla="*/ 0 h 619125"/>
                <a:gd name="connsiteX0" fmla="*/ 0 w 609606"/>
                <a:gd name="connsiteY0" fmla="*/ 619125 h 619125"/>
                <a:gd name="connsiteX1" fmla="*/ 609600 w 609606"/>
                <a:gd name="connsiteY1" fmla="*/ 0 h 619125"/>
                <a:gd name="connsiteX0" fmla="*/ 0 w 609606"/>
                <a:gd name="connsiteY0" fmla="*/ 619125 h 627044"/>
                <a:gd name="connsiteX1" fmla="*/ 609600 w 609606"/>
                <a:gd name="connsiteY1" fmla="*/ 0 h 627044"/>
                <a:gd name="connsiteX0" fmla="*/ 0 w 561983"/>
                <a:gd name="connsiteY0" fmla="*/ 419100 h 435687"/>
                <a:gd name="connsiteX1" fmla="*/ 561975 w 561983"/>
                <a:gd name="connsiteY1" fmla="*/ 0 h 435687"/>
                <a:gd name="connsiteX0" fmla="*/ 0 w 828678"/>
                <a:gd name="connsiteY0" fmla="*/ 419100 h 435687"/>
                <a:gd name="connsiteX1" fmla="*/ 828675 w 828678"/>
                <a:gd name="connsiteY1" fmla="*/ 0 h 435687"/>
                <a:gd name="connsiteX0" fmla="*/ 0 w 857253"/>
                <a:gd name="connsiteY0" fmla="*/ 438150 h 453271"/>
                <a:gd name="connsiteX1" fmla="*/ 857250 w 857253"/>
                <a:gd name="connsiteY1" fmla="*/ 0 h 453271"/>
                <a:gd name="connsiteX0" fmla="*/ 0 w 857250"/>
                <a:gd name="connsiteY0" fmla="*/ 438150 h 466326"/>
                <a:gd name="connsiteX1" fmla="*/ 857250 w 857250"/>
                <a:gd name="connsiteY1" fmla="*/ 0 h 466326"/>
                <a:gd name="connsiteX0" fmla="*/ 0 w 857250"/>
                <a:gd name="connsiteY0" fmla="*/ 438150 h 482769"/>
                <a:gd name="connsiteX1" fmla="*/ 857250 w 857250"/>
                <a:gd name="connsiteY1" fmla="*/ 0 h 482769"/>
                <a:gd name="connsiteX0" fmla="*/ 0 w 857250"/>
                <a:gd name="connsiteY0" fmla="*/ 438150 h 470416"/>
                <a:gd name="connsiteX1" fmla="*/ 857250 w 857250"/>
                <a:gd name="connsiteY1" fmla="*/ 0 h 470416"/>
                <a:gd name="connsiteX0" fmla="*/ 0 w 857250"/>
                <a:gd name="connsiteY0" fmla="*/ 438150 h 495208"/>
                <a:gd name="connsiteX1" fmla="*/ 857250 w 857250"/>
                <a:gd name="connsiteY1" fmla="*/ 0 h 495208"/>
                <a:gd name="connsiteX0" fmla="*/ 0 w 857250"/>
                <a:gd name="connsiteY0" fmla="*/ 438150 h 493596"/>
                <a:gd name="connsiteX1" fmla="*/ 857250 w 857250"/>
                <a:gd name="connsiteY1" fmla="*/ 0 h 493596"/>
                <a:gd name="connsiteX0" fmla="*/ 0 w 857250"/>
                <a:gd name="connsiteY0" fmla="*/ 438150 h 501885"/>
                <a:gd name="connsiteX1" fmla="*/ 857250 w 857250"/>
                <a:gd name="connsiteY1" fmla="*/ 0 h 501885"/>
                <a:gd name="connsiteX0" fmla="*/ 0 w 857250"/>
                <a:gd name="connsiteY0" fmla="*/ 438150 h 501885"/>
                <a:gd name="connsiteX1" fmla="*/ 857250 w 857250"/>
                <a:gd name="connsiteY1" fmla="*/ 0 h 501885"/>
                <a:gd name="connsiteX0" fmla="*/ 0 w 857250"/>
                <a:gd name="connsiteY0" fmla="*/ 438150 h 514363"/>
                <a:gd name="connsiteX1" fmla="*/ 857250 w 857250"/>
                <a:gd name="connsiteY1" fmla="*/ 0 h 514363"/>
                <a:gd name="connsiteX0" fmla="*/ 0 w 885825"/>
                <a:gd name="connsiteY0" fmla="*/ 466725 h 537568"/>
                <a:gd name="connsiteX1" fmla="*/ 885825 w 885825"/>
                <a:gd name="connsiteY1" fmla="*/ 0 h 537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5825" h="537568">
                  <a:moveTo>
                    <a:pt x="0" y="466725"/>
                  </a:moveTo>
                  <a:cubicBezTo>
                    <a:pt x="272256" y="642143"/>
                    <a:pt x="830263" y="493712"/>
                    <a:pt x="885825" y="0"/>
                  </a:cubicBezTo>
                </a:path>
              </a:pathLst>
            </a:custGeom>
            <a:noFill/>
            <a:ln w="190500" cap="rnd">
              <a:solidFill>
                <a:srgbClr val="9EE0F8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4" name="Rectangle: Rounded Corners 83">
              <a:extLst>
                <a:ext uri="{FF2B5EF4-FFF2-40B4-BE49-F238E27FC236}">
                  <a16:creationId xmlns:a16="http://schemas.microsoft.com/office/drawing/2014/main" id="{7927EA4C-6DE0-767A-D2BA-CDC16AE3BED8}"/>
                </a:ext>
              </a:extLst>
            </p:cNvPr>
            <p:cNvSpPr/>
            <p:nvPr/>
          </p:nvSpPr>
          <p:spPr>
            <a:xfrm rot="20068299">
              <a:off x="15148199" y="8269693"/>
              <a:ext cx="1030572" cy="676029"/>
            </a:xfrm>
            <a:prstGeom prst="roundRect">
              <a:avLst>
                <a:gd name="adj" fmla="val 50000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5" name="Rectangle: Rounded Corners 84">
              <a:extLst>
                <a:ext uri="{FF2B5EF4-FFF2-40B4-BE49-F238E27FC236}">
                  <a16:creationId xmlns:a16="http://schemas.microsoft.com/office/drawing/2014/main" id="{B6AEF4F0-F027-91D4-6F32-B01A27F4A812}"/>
                </a:ext>
              </a:extLst>
            </p:cNvPr>
            <p:cNvSpPr/>
            <p:nvPr/>
          </p:nvSpPr>
          <p:spPr>
            <a:xfrm rot="19173495">
              <a:off x="16175991" y="7527651"/>
              <a:ext cx="1030572" cy="676029"/>
            </a:xfrm>
            <a:prstGeom prst="roundRect">
              <a:avLst>
                <a:gd name="adj" fmla="val 50000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6" name="Rectangle: Rounded Corners 85">
              <a:extLst>
                <a:ext uri="{FF2B5EF4-FFF2-40B4-BE49-F238E27FC236}">
                  <a16:creationId xmlns:a16="http://schemas.microsoft.com/office/drawing/2014/main" id="{7BCB8392-3A87-A4B9-1005-1D6776C58139}"/>
                </a:ext>
              </a:extLst>
            </p:cNvPr>
            <p:cNvSpPr/>
            <p:nvPr/>
          </p:nvSpPr>
          <p:spPr>
            <a:xfrm rot="19226422">
              <a:off x="17068619" y="6751137"/>
              <a:ext cx="1030572" cy="676029"/>
            </a:xfrm>
            <a:prstGeom prst="roundRect">
              <a:avLst>
                <a:gd name="adj" fmla="val 50000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A120B031-7C07-6571-0A83-9AA4E3CE3B15}"/>
              </a:ext>
            </a:extLst>
          </p:cNvPr>
          <p:cNvGrpSpPr/>
          <p:nvPr/>
        </p:nvGrpSpPr>
        <p:grpSpPr>
          <a:xfrm>
            <a:off x="16657462" y="17764203"/>
            <a:ext cx="4322376" cy="4322376"/>
            <a:chOff x="1046372" y="5560313"/>
            <a:chExt cx="2564530" cy="2564530"/>
          </a:xfrm>
        </p:grpSpPr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6E2F9E9E-2BB5-D1BF-E585-1F3B9A8C73E6}"/>
                </a:ext>
              </a:extLst>
            </p:cNvPr>
            <p:cNvSpPr/>
            <p:nvPr/>
          </p:nvSpPr>
          <p:spPr>
            <a:xfrm rot="17920805">
              <a:off x="1046372" y="5560313"/>
              <a:ext cx="2564530" cy="2564530"/>
            </a:xfrm>
            <a:prstGeom prst="ellipse">
              <a:avLst/>
            </a:prstGeom>
            <a:solidFill>
              <a:srgbClr val="061B2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C5364CE1-21EC-4879-E940-485BC1EF3C7B}"/>
                </a:ext>
              </a:extLst>
            </p:cNvPr>
            <p:cNvSpPr/>
            <p:nvPr/>
          </p:nvSpPr>
          <p:spPr>
            <a:xfrm rot="17920805">
              <a:off x="1171122" y="5685064"/>
              <a:ext cx="2315028" cy="2315028"/>
            </a:xfrm>
            <a:prstGeom prst="ellipse">
              <a:avLst/>
            </a:prstGeom>
            <a:gradFill>
              <a:gsLst>
                <a:gs pos="14000">
                  <a:srgbClr val="030D11"/>
                </a:gs>
                <a:gs pos="90000">
                  <a:srgbClr val="211739"/>
                </a:gs>
                <a:gs pos="100000">
                  <a:srgbClr val="3E1B59"/>
                </a:gs>
                <a:gs pos="39000">
                  <a:srgbClr val="061B24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91" name="Picture 90" descr="A purple and pink alien creature&#10;&#10;AI-generated content may be incorrect.">
              <a:extLst>
                <a:ext uri="{FF2B5EF4-FFF2-40B4-BE49-F238E27FC236}">
                  <a16:creationId xmlns:a16="http://schemas.microsoft.com/office/drawing/2014/main" id="{FA717DB3-1329-359A-B020-E00DD367410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Blur radius="1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4153441">
              <a:off x="1783089" y="5903527"/>
              <a:ext cx="888509" cy="544449"/>
            </a:xfrm>
            <a:prstGeom prst="rect">
              <a:avLst/>
            </a:prstGeom>
          </p:spPr>
        </p:pic>
        <p:pic>
          <p:nvPicPr>
            <p:cNvPr id="92" name="Picture 91" descr="A purple and pink alien creature&#10;&#10;AI-generated content may be incorrect.">
              <a:extLst>
                <a:ext uri="{FF2B5EF4-FFF2-40B4-BE49-F238E27FC236}">
                  <a16:creationId xmlns:a16="http://schemas.microsoft.com/office/drawing/2014/main" id="{09EB1FFA-37B4-7CB7-60B4-D2065CF9488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Blur radius="1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247"/>
            <a:stretch>
              <a:fillRect/>
            </a:stretch>
          </p:blipFill>
          <p:spPr>
            <a:xfrm rot="6699603">
              <a:off x="2444603" y="6105023"/>
              <a:ext cx="1272430" cy="965536"/>
            </a:xfrm>
            <a:custGeom>
              <a:avLst/>
              <a:gdLst>
                <a:gd name="connsiteX0" fmla="*/ 0 w 1272430"/>
                <a:gd name="connsiteY0" fmla="*/ 965536 h 965536"/>
                <a:gd name="connsiteX1" fmla="*/ 1054 w 1272430"/>
                <a:gd name="connsiteY1" fmla="*/ 950687 h 965536"/>
                <a:gd name="connsiteX2" fmla="*/ 723404 w 1272430"/>
                <a:gd name="connsiteY2" fmla="*/ 12015 h 965536"/>
                <a:gd name="connsiteX3" fmla="*/ 758761 w 1272430"/>
                <a:gd name="connsiteY3" fmla="*/ 0 h 965536"/>
                <a:gd name="connsiteX4" fmla="*/ 1272430 w 1272430"/>
                <a:gd name="connsiteY4" fmla="*/ 0 h 965536"/>
                <a:gd name="connsiteX5" fmla="*/ 1272430 w 1272430"/>
                <a:gd name="connsiteY5" fmla="*/ 965536 h 965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2430" h="965536">
                  <a:moveTo>
                    <a:pt x="0" y="965536"/>
                  </a:moveTo>
                  <a:lnTo>
                    <a:pt x="1054" y="950687"/>
                  </a:lnTo>
                  <a:cubicBezTo>
                    <a:pt x="50046" y="542991"/>
                    <a:pt x="314935" y="174235"/>
                    <a:pt x="723404" y="12015"/>
                  </a:cubicBezTo>
                  <a:lnTo>
                    <a:pt x="758761" y="0"/>
                  </a:lnTo>
                  <a:lnTo>
                    <a:pt x="1272430" y="0"/>
                  </a:lnTo>
                  <a:lnTo>
                    <a:pt x="1272430" y="965536"/>
                  </a:lnTo>
                  <a:close/>
                </a:path>
              </a:pathLst>
            </a:custGeom>
          </p:spPr>
        </p:pic>
        <p:pic>
          <p:nvPicPr>
            <p:cNvPr id="93" name="Picture 92" descr="A purple and pink alien creature&#10;&#10;AI-generated content may be incorrect.">
              <a:extLst>
                <a:ext uri="{FF2B5EF4-FFF2-40B4-BE49-F238E27FC236}">
                  <a16:creationId xmlns:a16="http://schemas.microsoft.com/office/drawing/2014/main" id="{2B18DA0A-F847-7B4A-0EB6-8156FFC129F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06" r="9118"/>
            <a:stretch>
              <a:fillRect/>
            </a:stretch>
          </p:blipFill>
          <p:spPr>
            <a:xfrm>
              <a:off x="1171122" y="6175753"/>
              <a:ext cx="2315028" cy="1642320"/>
            </a:xfrm>
            <a:custGeom>
              <a:avLst/>
              <a:gdLst>
                <a:gd name="connsiteX0" fmla="*/ 314573 w 3429000"/>
                <a:gd name="connsiteY0" fmla="*/ 0 h 2432591"/>
                <a:gd name="connsiteX1" fmla="*/ 3114428 w 3429000"/>
                <a:gd name="connsiteY1" fmla="*/ 0 h 2432591"/>
                <a:gd name="connsiteX2" fmla="*/ 3136190 w 3429000"/>
                <a:gd name="connsiteY2" fmla="*/ 29103 h 2432591"/>
                <a:gd name="connsiteX3" fmla="*/ 3429000 w 3429000"/>
                <a:gd name="connsiteY3" fmla="*/ 987696 h 2432591"/>
                <a:gd name="connsiteX4" fmla="*/ 2673093 w 3429000"/>
                <a:gd name="connsiteY4" fmla="*/ 2409386 h 2432591"/>
                <a:gd name="connsiteX5" fmla="*/ 2634897 w 3429000"/>
                <a:gd name="connsiteY5" fmla="*/ 2432591 h 2432591"/>
                <a:gd name="connsiteX6" fmla="*/ 794103 w 3429000"/>
                <a:gd name="connsiteY6" fmla="*/ 2432591 h 2432591"/>
                <a:gd name="connsiteX7" fmla="*/ 755907 w 3429000"/>
                <a:gd name="connsiteY7" fmla="*/ 2409386 h 2432591"/>
                <a:gd name="connsiteX8" fmla="*/ 0 w 3429000"/>
                <a:gd name="connsiteY8" fmla="*/ 987696 h 2432591"/>
                <a:gd name="connsiteX9" fmla="*/ 292810 w 3429000"/>
                <a:gd name="connsiteY9" fmla="*/ 29103 h 2432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29000" h="2432591">
                  <a:moveTo>
                    <a:pt x="314573" y="0"/>
                  </a:moveTo>
                  <a:lnTo>
                    <a:pt x="3114428" y="0"/>
                  </a:lnTo>
                  <a:lnTo>
                    <a:pt x="3136190" y="29103"/>
                  </a:lnTo>
                  <a:cubicBezTo>
                    <a:pt x="3321055" y="302739"/>
                    <a:pt x="3429000" y="632612"/>
                    <a:pt x="3429000" y="987696"/>
                  </a:cubicBezTo>
                  <a:cubicBezTo>
                    <a:pt x="3429000" y="1579503"/>
                    <a:pt x="3129153" y="2101278"/>
                    <a:pt x="2673093" y="2409386"/>
                  </a:cubicBezTo>
                  <a:lnTo>
                    <a:pt x="2634897" y="2432591"/>
                  </a:lnTo>
                  <a:lnTo>
                    <a:pt x="794103" y="2432591"/>
                  </a:lnTo>
                  <a:lnTo>
                    <a:pt x="755907" y="2409386"/>
                  </a:lnTo>
                  <a:cubicBezTo>
                    <a:pt x="299847" y="2101278"/>
                    <a:pt x="0" y="1579503"/>
                    <a:pt x="0" y="987696"/>
                  </a:cubicBezTo>
                  <a:cubicBezTo>
                    <a:pt x="0" y="632612"/>
                    <a:pt x="107945" y="302739"/>
                    <a:pt x="292810" y="29103"/>
                  </a:cubicBezTo>
                  <a:close/>
                </a:path>
              </a:pathLst>
            </a:custGeom>
          </p:spPr>
        </p:pic>
      </p:grpSp>
      <p:pic>
        <p:nvPicPr>
          <p:cNvPr id="95" name="Picture 94" descr="A black and white logo&#10;&#10;AI-generated content may be incorrect.">
            <a:extLst>
              <a:ext uri="{FF2B5EF4-FFF2-40B4-BE49-F238E27FC236}">
                <a16:creationId xmlns:a16="http://schemas.microsoft.com/office/drawing/2014/main" id="{1037C243-5654-87CA-9A8D-4364D104758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6422" y="5579607"/>
            <a:ext cx="414888" cy="414888"/>
          </a:xfrm>
          <a:prstGeom prst="rect">
            <a:avLst/>
          </a:prstGeom>
        </p:spPr>
      </p:pic>
      <p:pic>
        <p:nvPicPr>
          <p:cNvPr id="96" name="Picture 95" descr="A black and white logo&#10;&#10;AI-generated content may be incorrect.">
            <a:extLst>
              <a:ext uri="{FF2B5EF4-FFF2-40B4-BE49-F238E27FC236}">
                <a16:creationId xmlns:a16="http://schemas.microsoft.com/office/drawing/2014/main" id="{42277A5D-5BE7-B4C3-FD55-60741043432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8655" y="5579607"/>
            <a:ext cx="414888" cy="414888"/>
          </a:xfrm>
          <a:prstGeom prst="rect">
            <a:avLst/>
          </a:prstGeom>
        </p:spPr>
      </p:pic>
      <p:pic>
        <p:nvPicPr>
          <p:cNvPr id="97" name="Picture 96" descr="A black and white logo&#10;&#10;AI-generated content may be incorrect.">
            <a:extLst>
              <a:ext uri="{FF2B5EF4-FFF2-40B4-BE49-F238E27FC236}">
                <a16:creationId xmlns:a16="http://schemas.microsoft.com/office/drawing/2014/main" id="{8E4738A1-DE13-4C2B-6B67-1B6648E620A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6422" y="8701842"/>
            <a:ext cx="414888" cy="414888"/>
          </a:xfrm>
          <a:prstGeom prst="rect">
            <a:avLst/>
          </a:prstGeom>
        </p:spPr>
      </p:pic>
      <p:pic>
        <p:nvPicPr>
          <p:cNvPr id="98" name="Picture 97" descr="A black and white logo&#10;&#10;AI-generated content may be incorrect.">
            <a:extLst>
              <a:ext uri="{FF2B5EF4-FFF2-40B4-BE49-F238E27FC236}">
                <a16:creationId xmlns:a16="http://schemas.microsoft.com/office/drawing/2014/main" id="{078EFB06-CBF0-1213-BA16-D6CBEFE06AD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8655" y="8701842"/>
            <a:ext cx="414888" cy="414888"/>
          </a:xfrm>
          <a:prstGeom prst="rect">
            <a:avLst/>
          </a:prstGeom>
        </p:spPr>
      </p:pic>
      <p:sp>
        <p:nvSpPr>
          <p:cNvPr id="106" name="Oval 105">
            <a:extLst>
              <a:ext uri="{FF2B5EF4-FFF2-40B4-BE49-F238E27FC236}">
                <a16:creationId xmlns:a16="http://schemas.microsoft.com/office/drawing/2014/main" id="{D151A9B3-715A-083D-E40E-D3087DACFD46}"/>
              </a:ext>
            </a:extLst>
          </p:cNvPr>
          <p:cNvSpPr/>
          <p:nvPr/>
        </p:nvSpPr>
        <p:spPr>
          <a:xfrm>
            <a:off x="6420189" y="5743377"/>
            <a:ext cx="3209586" cy="3209584"/>
          </a:xfrm>
          <a:prstGeom prst="ellipse">
            <a:avLst/>
          </a:prstGeom>
          <a:solidFill>
            <a:srgbClr val="030D1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54" name="Group 153">
            <a:extLst>
              <a:ext uri="{FF2B5EF4-FFF2-40B4-BE49-F238E27FC236}">
                <a16:creationId xmlns:a16="http://schemas.microsoft.com/office/drawing/2014/main" id="{F151447E-A45B-616C-39E2-51EE2DD63490}"/>
              </a:ext>
            </a:extLst>
          </p:cNvPr>
          <p:cNvGrpSpPr/>
          <p:nvPr/>
        </p:nvGrpSpPr>
        <p:grpSpPr>
          <a:xfrm>
            <a:off x="6256422" y="5579609"/>
            <a:ext cx="3537121" cy="3537121"/>
            <a:chOff x="6256422" y="5579609"/>
            <a:chExt cx="3537121" cy="3537121"/>
          </a:xfrm>
        </p:grpSpPr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9EB226C6-06AD-139C-D5AD-EF502AD06B34}"/>
                </a:ext>
              </a:extLst>
            </p:cNvPr>
            <p:cNvSpPr/>
            <p:nvPr/>
          </p:nvSpPr>
          <p:spPr>
            <a:xfrm>
              <a:off x="6256422" y="5579609"/>
              <a:ext cx="3537121" cy="3537121"/>
            </a:xfrm>
            <a:prstGeom prst="ellipse">
              <a:avLst/>
            </a:prstGeom>
            <a:solidFill>
              <a:srgbClr val="061B2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149" name="Picture 148" descr="A black background with white circles and pink lines&#10;&#10;AI-generated content may be incorrect.">
              <a:extLst>
                <a:ext uri="{FF2B5EF4-FFF2-40B4-BE49-F238E27FC236}">
                  <a16:creationId xmlns:a16="http://schemas.microsoft.com/office/drawing/2014/main" id="{276415B6-AC5C-01B9-0F70-C3C15DA36D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alphaModFix amt="50000"/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artisticBlur radius="1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7" t="17365" b="15951"/>
            <a:stretch>
              <a:fillRect/>
            </a:stretch>
          </p:blipFill>
          <p:spPr>
            <a:xfrm>
              <a:off x="6417723" y="5743377"/>
              <a:ext cx="3206278" cy="3209584"/>
            </a:xfrm>
            <a:custGeom>
              <a:avLst/>
              <a:gdLst>
                <a:gd name="connsiteX0" fmla="*/ 1604793 w 3206278"/>
                <a:gd name="connsiteY0" fmla="*/ 0 h 3209584"/>
                <a:gd name="connsiteX1" fmla="*/ 3201301 w 3206278"/>
                <a:gd name="connsiteY1" fmla="*/ 1440712 h 3209584"/>
                <a:gd name="connsiteX2" fmla="*/ 3206278 w 3206278"/>
                <a:gd name="connsiteY2" fmla="*/ 1539282 h 3209584"/>
                <a:gd name="connsiteX3" fmla="*/ 3206278 w 3206278"/>
                <a:gd name="connsiteY3" fmla="*/ 1670302 h 3209584"/>
                <a:gd name="connsiteX4" fmla="*/ 3201301 w 3206278"/>
                <a:gd name="connsiteY4" fmla="*/ 1768873 h 3209584"/>
                <a:gd name="connsiteX5" fmla="*/ 1604793 w 3206278"/>
                <a:gd name="connsiteY5" fmla="*/ 3209584 h 3209584"/>
                <a:gd name="connsiteX6" fmla="*/ 0 w 3206278"/>
                <a:gd name="connsiteY6" fmla="*/ 1604792 h 3209584"/>
                <a:gd name="connsiteX7" fmla="*/ 1604793 w 3206278"/>
                <a:gd name="connsiteY7" fmla="*/ 0 h 3209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06278" h="3209584">
                  <a:moveTo>
                    <a:pt x="1604793" y="0"/>
                  </a:moveTo>
                  <a:cubicBezTo>
                    <a:pt x="2435702" y="0"/>
                    <a:pt x="3119119" y="631486"/>
                    <a:pt x="3201301" y="1440712"/>
                  </a:cubicBezTo>
                  <a:lnTo>
                    <a:pt x="3206278" y="1539282"/>
                  </a:lnTo>
                  <a:lnTo>
                    <a:pt x="3206278" y="1670302"/>
                  </a:lnTo>
                  <a:lnTo>
                    <a:pt x="3201301" y="1768873"/>
                  </a:lnTo>
                  <a:cubicBezTo>
                    <a:pt x="3119119" y="2578099"/>
                    <a:pt x="2435702" y="3209584"/>
                    <a:pt x="1604793" y="3209584"/>
                  </a:cubicBezTo>
                  <a:cubicBezTo>
                    <a:pt x="718490" y="3209584"/>
                    <a:pt x="0" y="2491094"/>
                    <a:pt x="0" y="1604792"/>
                  </a:cubicBezTo>
                  <a:cubicBezTo>
                    <a:pt x="0" y="718490"/>
                    <a:pt x="718490" y="0"/>
                    <a:pt x="1604793" y="0"/>
                  </a:cubicBezTo>
                  <a:close/>
                </a:path>
              </a:pathLst>
            </a:custGeom>
          </p:spPr>
        </p:pic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00C7B1CA-42B0-3459-F6FB-6B496A4B74CA}"/>
                </a:ext>
              </a:extLst>
            </p:cNvPr>
            <p:cNvCxnSpPr>
              <a:cxnSpLocks/>
              <a:stCxn id="107" idx="2"/>
            </p:cNvCxnSpPr>
            <p:nvPr/>
          </p:nvCxnSpPr>
          <p:spPr>
            <a:xfrm flipH="1">
              <a:off x="7148518" y="7348169"/>
              <a:ext cx="314420" cy="0"/>
            </a:xfrm>
            <a:prstGeom prst="line">
              <a:avLst/>
            </a:prstGeom>
            <a:ln w="38100" cap="rnd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735BDF81-14BA-1933-454B-991C90915A28}"/>
                </a:ext>
              </a:extLst>
            </p:cNvPr>
            <p:cNvSpPr txBox="1"/>
            <p:nvPr/>
          </p:nvSpPr>
          <p:spPr>
            <a:xfrm>
              <a:off x="9254315" y="7129494"/>
              <a:ext cx="2888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  <a:latin typeface="Google Sans"/>
                </a:rPr>
                <a:t>y</a:t>
              </a:r>
              <a:endParaRPr lang="en-GB" dirty="0">
                <a:solidFill>
                  <a:schemeClr val="bg1"/>
                </a:solidFill>
              </a:endParaRP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6370EB09-72A7-B334-CE72-EBEB5F505E10}"/>
                </a:ext>
              </a:extLst>
            </p:cNvPr>
            <p:cNvCxnSpPr>
              <a:cxnSpLocks/>
              <a:stCxn id="107" idx="0"/>
            </p:cNvCxnSpPr>
            <p:nvPr/>
          </p:nvCxnSpPr>
          <p:spPr>
            <a:xfrm flipV="1">
              <a:off x="7719945" y="6808010"/>
              <a:ext cx="0" cy="283153"/>
            </a:xfrm>
            <a:prstGeom prst="line">
              <a:avLst/>
            </a:prstGeom>
            <a:ln w="38100" cap="rnd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DE24E969-D1A8-7F9D-B928-B858FC327D4A}"/>
                </a:ext>
              </a:extLst>
            </p:cNvPr>
            <p:cNvSpPr txBox="1"/>
            <p:nvPr/>
          </p:nvSpPr>
          <p:spPr>
            <a:xfrm>
              <a:off x="7561134" y="6395589"/>
              <a:ext cx="3064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  <a:latin typeface="Google Sans"/>
                </a:rPr>
                <a:t>b</a:t>
              </a:r>
              <a:endParaRPr lang="en-GB" dirty="0">
                <a:solidFill>
                  <a:schemeClr val="bg1"/>
                </a:solidFill>
              </a:endParaRPr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9AAE880-9D83-9A19-3E1D-AFD0A726669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787062" y="7348204"/>
              <a:ext cx="422370" cy="0"/>
            </a:xfrm>
            <a:prstGeom prst="line">
              <a:avLst/>
            </a:prstGeom>
            <a:ln w="38100" cap="rnd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4DB360E3-DA51-5880-86AA-EDD2E0C0A649}"/>
                </a:ext>
              </a:extLst>
            </p:cNvPr>
            <p:cNvGrpSpPr/>
            <p:nvPr/>
          </p:nvGrpSpPr>
          <p:grpSpPr>
            <a:xfrm>
              <a:off x="7462938" y="7091163"/>
              <a:ext cx="1324124" cy="514012"/>
              <a:chOff x="7339350" y="7091163"/>
              <a:chExt cx="1324124" cy="514012"/>
            </a:xfrm>
          </p:grpSpPr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F144A70E-849F-B25E-E760-2814B709AB74}"/>
                  </a:ext>
                </a:extLst>
              </p:cNvPr>
              <p:cNvCxnSpPr>
                <a:cxnSpLocks/>
                <a:stCxn id="55" idx="2"/>
                <a:endCxn id="107" idx="6"/>
              </p:cNvCxnSpPr>
              <p:nvPr/>
            </p:nvCxnSpPr>
            <p:spPr>
              <a:xfrm flipH="1">
                <a:off x="7853364" y="7348169"/>
                <a:ext cx="296096" cy="0"/>
              </a:xfrm>
              <a:prstGeom prst="line">
                <a:avLst/>
              </a:prstGeom>
              <a:ln w="38100" cap="rnd">
                <a:solidFill>
                  <a:schemeClr val="accent1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B966A59B-480C-017B-27BA-0A356AF71C26}"/>
                  </a:ext>
                </a:extLst>
              </p:cNvPr>
              <p:cNvGrpSpPr/>
              <p:nvPr/>
            </p:nvGrpSpPr>
            <p:grpSpPr>
              <a:xfrm>
                <a:off x="7339350" y="7091163"/>
                <a:ext cx="514014" cy="514012"/>
                <a:chOff x="7767975" y="7091163"/>
                <a:chExt cx="514014" cy="514012"/>
              </a:xfrm>
            </p:grpSpPr>
            <p:sp>
              <p:nvSpPr>
                <p:cNvPr id="107" name="Oval 106">
                  <a:extLst>
                    <a:ext uri="{FF2B5EF4-FFF2-40B4-BE49-F238E27FC236}">
                      <a16:creationId xmlns:a16="http://schemas.microsoft.com/office/drawing/2014/main" id="{E58E57FB-DB07-3A2C-EF37-2BF806343BD5}"/>
                    </a:ext>
                  </a:extLst>
                </p:cNvPr>
                <p:cNvSpPr/>
                <p:nvPr/>
              </p:nvSpPr>
              <p:spPr>
                <a:xfrm>
                  <a:off x="7767975" y="7091163"/>
                  <a:ext cx="514014" cy="514012"/>
                </a:xfrm>
                <a:prstGeom prst="ellipse">
                  <a:avLst/>
                </a:prstGeom>
                <a:solidFill>
                  <a:schemeClr val="tx1"/>
                </a:solidFill>
                <a:ln w="381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7" name="TextBox 56">
                  <a:extLst>
                    <a:ext uri="{FF2B5EF4-FFF2-40B4-BE49-F238E27FC236}">
                      <a16:creationId xmlns:a16="http://schemas.microsoft.com/office/drawing/2014/main" id="{3A636A3E-E393-7183-509B-CDEF3DF8A994}"/>
                    </a:ext>
                  </a:extLst>
                </p:cNvPr>
                <p:cNvSpPr txBox="1"/>
                <p:nvPr/>
              </p:nvSpPr>
              <p:spPr>
                <a:xfrm>
                  <a:off x="7854950" y="7114397"/>
                  <a:ext cx="328936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l-GR" sz="2400" i="0" dirty="0">
                      <a:solidFill>
                        <a:schemeClr val="bg1"/>
                      </a:solidFill>
                      <a:effectLst/>
                      <a:latin typeface="Google Sans"/>
                    </a:rPr>
                    <a:t>Σ</a:t>
                  </a:r>
                  <a:endParaRPr lang="en-GB" sz="2400" dirty="0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54" name="Group 53">
                <a:extLst>
                  <a:ext uri="{FF2B5EF4-FFF2-40B4-BE49-F238E27FC236}">
                    <a16:creationId xmlns:a16="http://schemas.microsoft.com/office/drawing/2014/main" id="{CD0D3D7F-F52C-9AE0-DFB5-0C1801FB4B00}"/>
                  </a:ext>
                </a:extLst>
              </p:cNvPr>
              <p:cNvGrpSpPr/>
              <p:nvPr/>
            </p:nvGrpSpPr>
            <p:grpSpPr>
              <a:xfrm>
                <a:off x="8149460" y="7091163"/>
                <a:ext cx="514014" cy="514012"/>
                <a:chOff x="8392301" y="7491044"/>
                <a:chExt cx="514014" cy="514012"/>
              </a:xfrm>
            </p:grpSpPr>
            <p:sp>
              <p:nvSpPr>
                <p:cNvPr id="55" name="Oval 54">
                  <a:extLst>
                    <a:ext uri="{FF2B5EF4-FFF2-40B4-BE49-F238E27FC236}">
                      <a16:creationId xmlns:a16="http://schemas.microsoft.com/office/drawing/2014/main" id="{8DC52435-7C11-C0BE-002B-6239AFFD0533}"/>
                    </a:ext>
                  </a:extLst>
                </p:cNvPr>
                <p:cNvSpPr/>
                <p:nvPr/>
              </p:nvSpPr>
              <p:spPr>
                <a:xfrm>
                  <a:off x="8392301" y="7491044"/>
                  <a:ext cx="514014" cy="514012"/>
                </a:xfrm>
                <a:prstGeom prst="ellipse">
                  <a:avLst/>
                </a:prstGeom>
                <a:solidFill>
                  <a:schemeClr val="tx1"/>
                </a:solidFill>
                <a:ln w="381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137EE3D9-B013-421B-DA74-4C1B3902D5D2}"/>
                    </a:ext>
                  </a:extLst>
                </p:cNvPr>
                <p:cNvSpPr/>
                <p:nvPr/>
              </p:nvSpPr>
              <p:spPr>
                <a:xfrm>
                  <a:off x="8543131" y="7620000"/>
                  <a:ext cx="200025" cy="263525"/>
                </a:xfrm>
                <a:custGeom>
                  <a:avLst/>
                  <a:gdLst>
                    <a:gd name="connsiteX0" fmla="*/ 0 w 882444"/>
                    <a:gd name="connsiteY0" fmla="*/ 802459 h 802459"/>
                    <a:gd name="connsiteX1" fmla="*/ 711200 w 882444"/>
                    <a:gd name="connsiteY1" fmla="*/ 40459 h 802459"/>
                    <a:gd name="connsiteX2" fmla="*/ 879475 w 882444"/>
                    <a:gd name="connsiteY2" fmla="*/ 103959 h 802459"/>
                    <a:gd name="connsiteX3" fmla="*/ 815975 w 882444"/>
                    <a:gd name="connsiteY3" fmla="*/ 94434 h 802459"/>
                    <a:gd name="connsiteX4" fmla="*/ 781050 w 882444"/>
                    <a:gd name="connsiteY4" fmla="*/ 148409 h 802459"/>
                    <a:gd name="connsiteX0" fmla="*/ 0 w 880514"/>
                    <a:gd name="connsiteY0" fmla="*/ 803779 h 803779"/>
                    <a:gd name="connsiteX1" fmla="*/ 711200 w 880514"/>
                    <a:gd name="connsiteY1" fmla="*/ 41779 h 803779"/>
                    <a:gd name="connsiteX2" fmla="*/ 879475 w 880514"/>
                    <a:gd name="connsiteY2" fmla="*/ 105279 h 803779"/>
                    <a:gd name="connsiteX3" fmla="*/ 781050 w 880514"/>
                    <a:gd name="connsiteY3" fmla="*/ 149729 h 803779"/>
                    <a:gd name="connsiteX0" fmla="*/ 0 w 789503"/>
                    <a:gd name="connsiteY0" fmla="*/ 794952 h 794952"/>
                    <a:gd name="connsiteX1" fmla="*/ 711200 w 789503"/>
                    <a:gd name="connsiteY1" fmla="*/ 32952 h 794952"/>
                    <a:gd name="connsiteX2" fmla="*/ 781050 w 789503"/>
                    <a:gd name="connsiteY2" fmla="*/ 140902 h 794952"/>
                    <a:gd name="connsiteX0" fmla="*/ 0 w 711200"/>
                    <a:gd name="connsiteY0" fmla="*/ 762000 h 762000"/>
                    <a:gd name="connsiteX1" fmla="*/ 711200 w 711200"/>
                    <a:gd name="connsiteY1" fmla="*/ 0 h 762000"/>
                    <a:gd name="connsiteX0" fmla="*/ 0 w 711200"/>
                    <a:gd name="connsiteY0" fmla="*/ 762000 h 762000"/>
                    <a:gd name="connsiteX1" fmla="*/ 377826 w 711200"/>
                    <a:gd name="connsiteY1" fmla="*/ 50799 h 762000"/>
                    <a:gd name="connsiteX2" fmla="*/ 711200 w 711200"/>
                    <a:gd name="connsiteY2" fmla="*/ 0 h 762000"/>
                    <a:gd name="connsiteX0" fmla="*/ 0 w 711200"/>
                    <a:gd name="connsiteY0" fmla="*/ 762000 h 762000"/>
                    <a:gd name="connsiteX1" fmla="*/ 711200 w 711200"/>
                    <a:gd name="connsiteY1" fmla="*/ 0 h 762000"/>
                    <a:gd name="connsiteX0" fmla="*/ 0 w 711200"/>
                    <a:gd name="connsiteY0" fmla="*/ 762000 h 762000"/>
                    <a:gd name="connsiteX1" fmla="*/ 711200 w 711200"/>
                    <a:gd name="connsiteY1" fmla="*/ 0 h 762000"/>
                    <a:gd name="connsiteX0" fmla="*/ 0 w 711200"/>
                    <a:gd name="connsiteY0" fmla="*/ 762000 h 762000"/>
                    <a:gd name="connsiteX1" fmla="*/ 711200 w 711200"/>
                    <a:gd name="connsiteY1" fmla="*/ 0 h 762000"/>
                    <a:gd name="connsiteX0" fmla="*/ 0 w 438150"/>
                    <a:gd name="connsiteY0" fmla="*/ 485775 h 485775"/>
                    <a:gd name="connsiteX1" fmla="*/ 438150 w 438150"/>
                    <a:gd name="connsiteY1" fmla="*/ 0 h 485775"/>
                    <a:gd name="connsiteX0" fmla="*/ 2660131 w 2705655"/>
                    <a:gd name="connsiteY0" fmla="*/ 1066800 h 1066800"/>
                    <a:gd name="connsiteX1" fmla="*/ 31231 w 2705655"/>
                    <a:gd name="connsiteY1" fmla="*/ 0 h 1066800"/>
                    <a:gd name="connsiteX0" fmla="*/ 0 w 222250"/>
                    <a:gd name="connsiteY0" fmla="*/ 307975 h 307975"/>
                    <a:gd name="connsiteX1" fmla="*/ 222250 w 222250"/>
                    <a:gd name="connsiteY1" fmla="*/ 0 h 307975"/>
                    <a:gd name="connsiteX0" fmla="*/ 0 w 222250"/>
                    <a:gd name="connsiteY0" fmla="*/ 307975 h 307975"/>
                    <a:gd name="connsiteX1" fmla="*/ 222250 w 222250"/>
                    <a:gd name="connsiteY1" fmla="*/ 0 h 307975"/>
                    <a:gd name="connsiteX0" fmla="*/ 0 w 222250"/>
                    <a:gd name="connsiteY0" fmla="*/ 307975 h 307999"/>
                    <a:gd name="connsiteX1" fmla="*/ 222250 w 222250"/>
                    <a:gd name="connsiteY1" fmla="*/ 0 h 307999"/>
                    <a:gd name="connsiteX0" fmla="*/ 0 w 222250"/>
                    <a:gd name="connsiteY0" fmla="*/ 307975 h 308123"/>
                    <a:gd name="connsiteX1" fmla="*/ 222250 w 222250"/>
                    <a:gd name="connsiteY1" fmla="*/ 0 h 308123"/>
                    <a:gd name="connsiteX0" fmla="*/ 0 w 222250"/>
                    <a:gd name="connsiteY0" fmla="*/ 307975 h 308123"/>
                    <a:gd name="connsiteX1" fmla="*/ 222250 w 222250"/>
                    <a:gd name="connsiteY1" fmla="*/ 0 h 308123"/>
                    <a:gd name="connsiteX0" fmla="*/ 0 w 222250"/>
                    <a:gd name="connsiteY0" fmla="*/ 308148 h 308291"/>
                    <a:gd name="connsiteX1" fmla="*/ 222250 w 222250"/>
                    <a:gd name="connsiteY1" fmla="*/ 173 h 308291"/>
                    <a:gd name="connsiteX0" fmla="*/ 0 w 222250"/>
                    <a:gd name="connsiteY0" fmla="*/ 308156 h 308156"/>
                    <a:gd name="connsiteX1" fmla="*/ 222250 w 222250"/>
                    <a:gd name="connsiteY1" fmla="*/ 181 h 308156"/>
                    <a:gd name="connsiteX0" fmla="*/ 0 w 222250"/>
                    <a:gd name="connsiteY0" fmla="*/ 308156 h 308156"/>
                    <a:gd name="connsiteX1" fmla="*/ 222250 w 222250"/>
                    <a:gd name="connsiteY1" fmla="*/ 181 h 308156"/>
                    <a:gd name="connsiteX0" fmla="*/ 0 w 222250"/>
                    <a:gd name="connsiteY0" fmla="*/ 308156 h 308156"/>
                    <a:gd name="connsiteX1" fmla="*/ 222250 w 222250"/>
                    <a:gd name="connsiteY1" fmla="*/ 181 h 308156"/>
                    <a:gd name="connsiteX0" fmla="*/ 0 w 209550"/>
                    <a:gd name="connsiteY0" fmla="*/ 285945 h 285945"/>
                    <a:gd name="connsiteX1" fmla="*/ 209550 w 209550"/>
                    <a:gd name="connsiteY1" fmla="*/ 195 h 285945"/>
                    <a:gd name="connsiteX0" fmla="*/ 0 w 196850"/>
                    <a:gd name="connsiteY0" fmla="*/ 263737 h 263737"/>
                    <a:gd name="connsiteX1" fmla="*/ 196850 w 196850"/>
                    <a:gd name="connsiteY1" fmla="*/ 212 h 263737"/>
                    <a:gd name="connsiteX0" fmla="*/ 0 w 180975"/>
                    <a:gd name="connsiteY0" fmla="*/ 263737 h 263737"/>
                    <a:gd name="connsiteX1" fmla="*/ 180975 w 180975"/>
                    <a:gd name="connsiteY1" fmla="*/ 212 h 263737"/>
                    <a:gd name="connsiteX0" fmla="*/ 0 w 200025"/>
                    <a:gd name="connsiteY0" fmla="*/ 263737 h 263737"/>
                    <a:gd name="connsiteX1" fmla="*/ 200025 w 200025"/>
                    <a:gd name="connsiteY1" fmla="*/ 212 h 263737"/>
                    <a:gd name="connsiteX0" fmla="*/ 0 w 200025"/>
                    <a:gd name="connsiteY0" fmla="*/ 263525 h 263525"/>
                    <a:gd name="connsiteX1" fmla="*/ 200025 w 200025"/>
                    <a:gd name="connsiteY1" fmla="*/ 0 h 263525"/>
                    <a:gd name="connsiteX0" fmla="*/ 0 w 200025"/>
                    <a:gd name="connsiteY0" fmla="*/ 263525 h 263525"/>
                    <a:gd name="connsiteX1" fmla="*/ 200025 w 200025"/>
                    <a:gd name="connsiteY1" fmla="*/ 0 h 263525"/>
                    <a:gd name="connsiteX0" fmla="*/ 0 w 200025"/>
                    <a:gd name="connsiteY0" fmla="*/ 263525 h 263525"/>
                    <a:gd name="connsiteX1" fmla="*/ 200025 w 200025"/>
                    <a:gd name="connsiteY1" fmla="*/ 0 h 263525"/>
                    <a:gd name="connsiteX0" fmla="*/ 0 w 200025"/>
                    <a:gd name="connsiteY0" fmla="*/ 263525 h 263525"/>
                    <a:gd name="connsiteX1" fmla="*/ 200025 w 200025"/>
                    <a:gd name="connsiteY1" fmla="*/ 0 h 2635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00025" h="263525">
                      <a:moveTo>
                        <a:pt x="0" y="263525"/>
                      </a:moveTo>
                      <a:cubicBezTo>
                        <a:pt x="98162" y="258762"/>
                        <a:pt x="105833" y="794"/>
                        <a:pt x="200025" y="0"/>
                      </a:cubicBezTo>
                    </a:path>
                  </a:pathLst>
                </a:custGeom>
                <a:noFill/>
                <a:ln w="2540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52DD3082-CF90-0A2D-6092-34D31869BA91}"/>
                </a:ext>
              </a:extLst>
            </p:cNvPr>
            <p:cNvGrpSpPr/>
            <p:nvPr/>
          </p:nvGrpSpPr>
          <p:grpSpPr>
            <a:xfrm>
              <a:off x="6666272" y="6706940"/>
              <a:ext cx="346601" cy="1202080"/>
              <a:chOff x="6566254" y="6662490"/>
              <a:chExt cx="346601" cy="1202080"/>
            </a:xfrm>
          </p:grpSpPr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08207769-F08F-3DCA-765C-B1FDE5929770}"/>
                  </a:ext>
                </a:extLst>
              </p:cNvPr>
              <p:cNvSpPr txBox="1"/>
              <p:nvPr/>
            </p:nvSpPr>
            <p:spPr>
              <a:xfrm>
                <a:off x="6566254" y="6662490"/>
                <a:ext cx="34176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600" i="0" dirty="0">
                    <a:solidFill>
                      <a:schemeClr val="bg1"/>
                    </a:solidFill>
                    <a:effectLst/>
                    <a:latin typeface="Google Sans"/>
                  </a:rPr>
                  <a:t>x</a:t>
                </a:r>
                <a:r>
                  <a:rPr lang="en-GB" sz="1600" i="0" baseline="-25000" dirty="0">
                    <a:solidFill>
                      <a:schemeClr val="bg1"/>
                    </a:solidFill>
                    <a:effectLst/>
                    <a:latin typeface="Google Sans"/>
                  </a:rPr>
                  <a:t>0</a:t>
                </a:r>
                <a:endParaRPr lang="en-GB" sz="2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05A3140E-CCD2-AD42-66B2-2905E1C3A07A}"/>
                  </a:ext>
                </a:extLst>
              </p:cNvPr>
              <p:cNvSpPr txBox="1"/>
              <p:nvPr/>
            </p:nvSpPr>
            <p:spPr>
              <a:xfrm>
                <a:off x="6566254" y="6908068"/>
                <a:ext cx="34176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600" i="0" dirty="0">
                    <a:solidFill>
                      <a:schemeClr val="bg1"/>
                    </a:solidFill>
                    <a:effectLst/>
                    <a:latin typeface="Google Sans"/>
                  </a:rPr>
                  <a:t>x</a:t>
                </a:r>
                <a:r>
                  <a:rPr lang="en-GB" sz="1600" baseline="-25000" dirty="0">
                    <a:solidFill>
                      <a:schemeClr val="bg1"/>
                    </a:solidFill>
                    <a:latin typeface="Google Sans"/>
                  </a:rPr>
                  <a:t>1</a:t>
                </a:r>
                <a:endParaRPr lang="en-GB" sz="2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6E068C99-B5B1-CCFE-9C4D-877C568819CB}"/>
                  </a:ext>
                </a:extLst>
              </p:cNvPr>
              <p:cNvSpPr txBox="1"/>
              <p:nvPr/>
            </p:nvSpPr>
            <p:spPr>
              <a:xfrm>
                <a:off x="6567889" y="7526016"/>
                <a:ext cx="344966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600" i="0" dirty="0">
                    <a:solidFill>
                      <a:schemeClr val="bg1"/>
                    </a:solidFill>
                    <a:effectLst/>
                    <a:latin typeface="Google Sans"/>
                  </a:rPr>
                  <a:t>x</a:t>
                </a:r>
                <a:r>
                  <a:rPr lang="en-GB" sz="1600" i="0" baseline="-25000" dirty="0">
                    <a:solidFill>
                      <a:schemeClr val="bg1"/>
                    </a:solidFill>
                    <a:effectLst/>
                    <a:latin typeface="Google Sans"/>
                  </a:rPr>
                  <a:t>n</a:t>
                </a:r>
                <a:endParaRPr lang="en-GB" sz="2400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F4EAD7B3-41E2-9F62-3938-2C5509BC6793}"/>
                  </a:ext>
                </a:extLst>
              </p:cNvPr>
              <p:cNvGrpSpPr/>
              <p:nvPr/>
            </p:nvGrpSpPr>
            <p:grpSpPr>
              <a:xfrm>
                <a:off x="6600166" y="7060465"/>
                <a:ext cx="236751" cy="570427"/>
                <a:chOff x="6612866" y="7047765"/>
                <a:chExt cx="236751" cy="570427"/>
              </a:xfrm>
            </p:grpSpPr>
            <p:sp>
              <p:nvSpPr>
                <p:cNvPr id="63" name="TextBox 62">
                  <a:extLst>
                    <a:ext uri="{FF2B5EF4-FFF2-40B4-BE49-F238E27FC236}">
                      <a16:creationId xmlns:a16="http://schemas.microsoft.com/office/drawing/2014/main" id="{B7D7DB61-8A87-14EE-0215-DE4268A28E4A}"/>
                    </a:ext>
                  </a:extLst>
                </p:cNvPr>
                <p:cNvSpPr txBox="1"/>
                <p:nvPr/>
              </p:nvSpPr>
              <p:spPr>
                <a:xfrm>
                  <a:off x="6613652" y="7047765"/>
                  <a:ext cx="235962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600" i="0" dirty="0">
                      <a:solidFill>
                        <a:schemeClr val="bg1"/>
                      </a:solidFill>
                      <a:effectLst/>
                      <a:latin typeface="Google Sans"/>
                    </a:rPr>
                    <a:t>.</a:t>
                  </a:r>
                  <a:endParaRPr lang="en-GB" sz="24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64" name="TextBox 63">
                  <a:extLst>
                    <a:ext uri="{FF2B5EF4-FFF2-40B4-BE49-F238E27FC236}">
                      <a16:creationId xmlns:a16="http://schemas.microsoft.com/office/drawing/2014/main" id="{EE973AEE-E7DA-7A96-A3E5-91EAA61DA1F6}"/>
                    </a:ext>
                  </a:extLst>
                </p:cNvPr>
                <p:cNvSpPr txBox="1"/>
                <p:nvPr/>
              </p:nvSpPr>
              <p:spPr>
                <a:xfrm>
                  <a:off x="6613655" y="7160272"/>
                  <a:ext cx="235962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600" i="0" dirty="0">
                      <a:solidFill>
                        <a:schemeClr val="bg1"/>
                      </a:solidFill>
                      <a:effectLst/>
                      <a:latin typeface="Google Sans"/>
                    </a:rPr>
                    <a:t>.</a:t>
                  </a:r>
                  <a:endParaRPr lang="en-GB" sz="24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E8F47066-DD96-BC7F-38E2-C8DE9980D017}"/>
                    </a:ext>
                  </a:extLst>
                </p:cNvPr>
                <p:cNvSpPr txBox="1"/>
                <p:nvPr/>
              </p:nvSpPr>
              <p:spPr>
                <a:xfrm>
                  <a:off x="6612866" y="7279638"/>
                  <a:ext cx="235962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600" i="0" dirty="0">
                      <a:solidFill>
                        <a:schemeClr val="bg1"/>
                      </a:solidFill>
                      <a:effectLst/>
                      <a:latin typeface="Google Sans"/>
                    </a:rPr>
                    <a:t>.</a:t>
                  </a:r>
                  <a:endParaRPr lang="en-GB" sz="2400" dirty="0">
                    <a:solidFill>
                      <a:schemeClr val="bg1"/>
                    </a:solidFill>
                  </a:endParaRPr>
                </a:p>
              </p:txBody>
            </p:sp>
          </p:grpSp>
        </p:grpSp>
      </p:grp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C5DFF2C6-C81C-65F1-1EBD-48E4D71F5104}"/>
              </a:ext>
            </a:extLst>
          </p:cNvPr>
          <p:cNvCxnSpPr>
            <a:stCxn id="70" idx="6"/>
            <a:endCxn id="76" idx="2"/>
          </p:cNvCxnSpPr>
          <p:nvPr/>
        </p:nvCxnSpPr>
        <p:spPr>
          <a:xfrm flipV="1">
            <a:off x="3262893" y="10820391"/>
            <a:ext cx="546329" cy="579793"/>
          </a:xfrm>
          <a:prstGeom prst="line">
            <a:avLst/>
          </a:prstGeom>
          <a:ln w="28575">
            <a:solidFill>
              <a:srgbClr val="E0445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770A79E2-7F7D-34F6-283E-82E5E245F305}"/>
              </a:ext>
            </a:extLst>
          </p:cNvPr>
          <p:cNvCxnSpPr>
            <a:cxnSpLocks/>
            <a:stCxn id="75" idx="2"/>
            <a:endCxn id="70" idx="6"/>
          </p:cNvCxnSpPr>
          <p:nvPr/>
        </p:nvCxnSpPr>
        <p:spPr>
          <a:xfrm flipH="1" flipV="1">
            <a:off x="3262893" y="11400184"/>
            <a:ext cx="551189" cy="533800"/>
          </a:xfrm>
          <a:prstGeom prst="line">
            <a:avLst/>
          </a:prstGeom>
          <a:ln w="28575">
            <a:solidFill>
              <a:srgbClr val="E0445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CFAD9795-757B-3D46-50B1-39F0CCF1A488}"/>
              </a:ext>
            </a:extLst>
          </p:cNvPr>
          <p:cNvCxnSpPr>
            <a:cxnSpLocks/>
            <a:stCxn id="73" idx="2"/>
          </p:cNvCxnSpPr>
          <p:nvPr/>
        </p:nvCxnSpPr>
        <p:spPr>
          <a:xfrm flipH="1" flipV="1">
            <a:off x="3260463" y="11406711"/>
            <a:ext cx="556953" cy="1635788"/>
          </a:xfrm>
          <a:prstGeom prst="line">
            <a:avLst/>
          </a:prstGeom>
          <a:ln w="28575">
            <a:solidFill>
              <a:srgbClr val="E0445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6926E5F8-ECC4-4EA4-0121-33799B51A4CA}"/>
              </a:ext>
            </a:extLst>
          </p:cNvPr>
          <p:cNvCxnSpPr>
            <a:cxnSpLocks/>
            <a:stCxn id="71" idx="2"/>
            <a:endCxn id="70" idx="6"/>
          </p:cNvCxnSpPr>
          <p:nvPr/>
        </p:nvCxnSpPr>
        <p:spPr>
          <a:xfrm flipH="1" flipV="1">
            <a:off x="3262893" y="11400184"/>
            <a:ext cx="554333" cy="2748921"/>
          </a:xfrm>
          <a:prstGeom prst="line">
            <a:avLst/>
          </a:prstGeom>
          <a:ln w="28575">
            <a:solidFill>
              <a:srgbClr val="D094B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F91305D6-073E-A10E-7D06-D09AE21C109D}"/>
              </a:ext>
            </a:extLst>
          </p:cNvPr>
          <p:cNvCxnSpPr>
            <a:cxnSpLocks/>
            <a:stCxn id="75" idx="2"/>
          </p:cNvCxnSpPr>
          <p:nvPr/>
        </p:nvCxnSpPr>
        <p:spPr>
          <a:xfrm flipH="1">
            <a:off x="3264370" y="11933984"/>
            <a:ext cx="549712" cy="579793"/>
          </a:xfrm>
          <a:prstGeom prst="line">
            <a:avLst/>
          </a:prstGeom>
          <a:ln w="28575">
            <a:solidFill>
              <a:srgbClr val="E0445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D035F36B-7207-9F25-E887-165BB0FEF197}"/>
              </a:ext>
            </a:extLst>
          </p:cNvPr>
          <p:cNvCxnSpPr>
            <a:cxnSpLocks/>
            <a:stCxn id="76" idx="2"/>
            <a:endCxn id="69" idx="6"/>
          </p:cNvCxnSpPr>
          <p:nvPr/>
        </p:nvCxnSpPr>
        <p:spPr>
          <a:xfrm flipH="1">
            <a:off x="3266227" y="10820391"/>
            <a:ext cx="542995" cy="1688308"/>
          </a:xfrm>
          <a:prstGeom prst="line">
            <a:avLst/>
          </a:prstGeom>
          <a:ln w="28575">
            <a:solidFill>
              <a:srgbClr val="D094B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C9427CC9-7E48-A612-6AD1-07333EF5DE6F}"/>
              </a:ext>
            </a:extLst>
          </p:cNvPr>
          <p:cNvCxnSpPr>
            <a:cxnSpLocks/>
            <a:stCxn id="73" idx="2"/>
          </p:cNvCxnSpPr>
          <p:nvPr/>
        </p:nvCxnSpPr>
        <p:spPr>
          <a:xfrm flipH="1" flipV="1">
            <a:off x="3267753" y="12508699"/>
            <a:ext cx="549663" cy="533800"/>
          </a:xfrm>
          <a:prstGeom prst="line">
            <a:avLst/>
          </a:prstGeom>
          <a:ln w="28575">
            <a:solidFill>
              <a:srgbClr val="E0445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86EC0DAD-15E3-D962-2DC5-B32D1FB5112D}"/>
              </a:ext>
            </a:extLst>
          </p:cNvPr>
          <p:cNvCxnSpPr>
            <a:cxnSpLocks/>
            <a:stCxn id="71" idx="2"/>
            <a:endCxn id="69" idx="6"/>
          </p:cNvCxnSpPr>
          <p:nvPr/>
        </p:nvCxnSpPr>
        <p:spPr>
          <a:xfrm flipH="1" flipV="1">
            <a:off x="3266227" y="12508699"/>
            <a:ext cx="550999" cy="1640406"/>
          </a:xfrm>
          <a:prstGeom prst="line">
            <a:avLst/>
          </a:prstGeom>
          <a:ln w="28575">
            <a:solidFill>
              <a:srgbClr val="E0445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107E334A-4CA5-F229-2118-5B60E501214E}"/>
              </a:ext>
            </a:extLst>
          </p:cNvPr>
          <p:cNvCxnSpPr>
            <a:cxnSpLocks/>
            <a:stCxn id="71" idx="2"/>
            <a:endCxn id="67" idx="6"/>
          </p:cNvCxnSpPr>
          <p:nvPr/>
        </p:nvCxnSpPr>
        <p:spPr>
          <a:xfrm flipH="1" flipV="1">
            <a:off x="3266037" y="13615305"/>
            <a:ext cx="551189" cy="533800"/>
          </a:xfrm>
          <a:prstGeom prst="line">
            <a:avLst/>
          </a:prstGeom>
          <a:ln w="28575">
            <a:solidFill>
              <a:srgbClr val="E0445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DCBC00F7-7F6C-C5E0-36FE-49DDF1A2A880}"/>
              </a:ext>
            </a:extLst>
          </p:cNvPr>
          <p:cNvCxnSpPr>
            <a:cxnSpLocks/>
            <a:stCxn id="73" idx="2"/>
          </p:cNvCxnSpPr>
          <p:nvPr/>
        </p:nvCxnSpPr>
        <p:spPr>
          <a:xfrm flipH="1">
            <a:off x="3267753" y="13042499"/>
            <a:ext cx="549663" cy="572806"/>
          </a:xfrm>
          <a:prstGeom prst="line">
            <a:avLst/>
          </a:prstGeom>
          <a:ln w="28575">
            <a:solidFill>
              <a:srgbClr val="D094B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F8C8A1A0-E1B9-B704-3841-6A75A6F58C04}"/>
              </a:ext>
            </a:extLst>
          </p:cNvPr>
          <p:cNvCxnSpPr>
            <a:cxnSpLocks/>
            <a:stCxn id="75" idx="2"/>
          </p:cNvCxnSpPr>
          <p:nvPr/>
        </p:nvCxnSpPr>
        <p:spPr>
          <a:xfrm flipH="1">
            <a:off x="3266895" y="11933984"/>
            <a:ext cx="547187" cy="1688308"/>
          </a:xfrm>
          <a:prstGeom prst="line">
            <a:avLst/>
          </a:prstGeom>
          <a:ln w="28575">
            <a:solidFill>
              <a:srgbClr val="D094B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2F37F2A2-5718-B820-6366-BB3EC4950E9B}"/>
              </a:ext>
            </a:extLst>
          </p:cNvPr>
          <p:cNvCxnSpPr>
            <a:cxnSpLocks/>
            <a:stCxn id="76" idx="2"/>
          </p:cNvCxnSpPr>
          <p:nvPr/>
        </p:nvCxnSpPr>
        <p:spPr>
          <a:xfrm flipH="1">
            <a:off x="3266037" y="10820391"/>
            <a:ext cx="543185" cy="2770963"/>
          </a:xfrm>
          <a:prstGeom prst="line">
            <a:avLst/>
          </a:prstGeom>
          <a:ln w="28575">
            <a:solidFill>
              <a:srgbClr val="E0445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78" name="Group 77">
            <a:extLst>
              <a:ext uri="{FF2B5EF4-FFF2-40B4-BE49-F238E27FC236}">
                <a16:creationId xmlns:a16="http://schemas.microsoft.com/office/drawing/2014/main" id="{359ACF45-2009-1927-78EA-F2BE39CF2E21}"/>
              </a:ext>
            </a:extLst>
          </p:cNvPr>
          <p:cNvGrpSpPr/>
          <p:nvPr/>
        </p:nvGrpSpPr>
        <p:grpSpPr>
          <a:xfrm>
            <a:off x="2493964" y="11015721"/>
            <a:ext cx="772263" cy="2984047"/>
            <a:chOff x="2514572" y="11046319"/>
            <a:chExt cx="772263" cy="2984047"/>
          </a:xfrm>
        </p:grpSpPr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FEB683C1-2446-6C7C-8F9E-7603BC22DA07}"/>
                </a:ext>
              </a:extLst>
            </p:cNvPr>
            <p:cNvSpPr/>
            <p:nvPr/>
          </p:nvSpPr>
          <p:spPr>
            <a:xfrm>
              <a:off x="2517716" y="13261440"/>
              <a:ext cx="768929" cy="768926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216A2FE7-789E-12F0-BE20-8C2236E01C2C}"/>
                </a:ext>
              </a:extLst>
            </p:cNvPr>
            <p:cNvSpPr/>
            <p:nvPr/>
          </p:nvSpPr>
          <p:spPr>
            <a:xfrm>
              <a:off x="2517906" y="12154834"/>
              <a:ext cx="768929" cy="768926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BC2C0E39-78EA-384B-5241-463A34E23CE7}"/>
                </a:ext>
              </a:extLst>
            </p:cNvPr>
            <p:cNvSpPr/>
            <p:nvPr/>
          </p:nvSpPr>
          <p:spPr>
            <a:xfrm>
              <a:off x="2514572" y="11046319"/>
              <a:ext cx="768929" cy="768926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7A649EED-A773-C666-DC4E-C94C7351C126}"/>
              </a:ext>
            </a:extLst>
          </p:cNvPr>
          <p:cNvGrpSpPr/>
          <p:nvPr/>
        </p:nvGrpSpPr>
        <p:grpSpPr>
          <a:xfrm>
            <a:off x="3809222" y="10435928"/>
            <a:ext cx="777123" cy="4097640"/>
            <a:chOff x="3639520" y="5358914"/>
            <a:chExt cx="777123" cy="4097640"/>
          </a:xfrm>
        </p:grpSpPr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02641F12-D86C-C731-E418-18BC359D5917}"/>
                </a:ext>
              </a:extLst>
            </p:cNvPr>
            <p:cNvSpPr/>
            <p:nvPr/>
          </p:nvSpPr>
          <p:spPr>
            <a:xfrm>
              <a:off x="3647524" y="8687628"/>
              <a:ext cx="768929" cy="768926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469CD590-AF25-A263-F39D-AED50A4B212F}"/>
                </a:ext>
              </a:extLst>
            </p:cNvPr>
            <p:cNvSpPr/>
            <p:nvPr/>
          </p:nvSpPr>
          <p:spPr>
            <a:xfrm>
              <a:off x="3647714" y="7581022"/>
              <a:ext cx="768929" cy="768926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64C8BD8A-ED8F-5F0B-4858-BB66AB61A2E9}"/>
                </a:ext>
              </a:extLst>
            </p:cNvPr>
            <p:cNvSpPr/>
            <p:nvPr/>
          </p:nvSpPr>
          <p:spPr>
            <a:xfrm>
              <a:off x="3644380" y="6472507"/>
              <a:ext cx="768929" cy="768926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D3D71F9E-FD99-BC29-1B5F-21AFF1F31873}"/>
                </a:ext>
              </a:extLst>
            </p:cNvPr>
            <p:cNvSpPr/>
            <p:nvPr/>
          </p:nvSpPr>
          <p:spPr>
            <a:xfrm>
              <a:off x="3639520" y="5358914"/>
              <a:ext cx="768929" cy="768926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153" name="Picture 152">
            <a:extLst>
              <a:ext uri="{FF2B5EF4-FFF2-40B4-BE49-F238E27FC236}">
                <a16:creationId xmlns:a16="http://schemas.microsoft.com/office/drawing/2014/main" id="{DF13A288-DFA1-1016-300F-BF6D50DF686F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8895" y="13533234"/>
            <a:ext cx="3205973" cy="3208744"/>
          </a:xfrm>
          <a:prstGeom prst="rect">
            <a:avLst/>
          </a:prstGeom>
        </p:spPr>
      </p:pic>
      <p:pic>
        <p:nvPicPr>
          <p:cNvPr id="155" name="Picture 154" descr="A circular object with symbols and letters&#10;&#10;AI-generated content may be incorrect.">
            <a:extLst>
              <a:ext uri="{FF2B5EF4-FFF2-40B4-BE49-F238E27FC236}">
                <a16:creationId xmlns:a16="http://schemas.microsoft.com/office/drawing/2014/main" id="{94E8FCD3-B26F-5B51-C7AC-0F1FC936B0F7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7118" y="5504845"/>
            <a:ext cx="3535714" cy="3535714"/>
          </a:xfrm>
          <a:prstGeom prst="rect">
            <a:avLst/>
          </a:prstGeom>
        </p:spPr>
      </p:pic>
      <p:grpSp>
        <p:nvGrpSpPr>
          <p:cNvPr id="156" name="Group 155">
            <a:extLst>
              <a:ext uri="{FF2B5EF4-FFF2-40B4-BE49-F238E27FC236}">
                <a16:creationId xmlns:a16="http://schemas.microsoft.com/office/drawing/2014/main" id="{55D87CFB-5D9D-935C-4F9B-C9598EAAF4CE}"/>
              </a:ext>
            </a:extLst>
          </p:cNvPr>
          <p:cNvGrpSpPr/>
          <p:nvPr/>
        </p:nvGrpSpPr>
        <p:grpSpPr>
          <a:xfrm>
            <a:off x="8016076" y="13533234"/>
            <a:ext cx="3537121" cy="3537121"/>
            <a:chOff x="6875855" y="5756591"/>
            <a:chExt cx="3537121" cy="3537121"/>
          </a:xfrm>
        </p:grpSpPr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660F5F78-2D89-B13B-6019-C8896A4D9F59}"/>
                </a:ext>
              </a:extLst>
            </p:cNvPr>
            <p:cNvSpPr/>
            <p:nvPr/>
          </p:nvSpPr>
          <p:spPr>
            <a:xfrm>
              <a:off x="6875855" y="5756591"/>
              <a:ext cx="3537121" cy="3537121"/>
            </a:xfrm>
            <a:prstGeom prst="ellipse">
              <a:avLst/>
            </a:prstGeom>
            <a:solidFill>
              <a:srgbClr val="061B2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FC07DE2A-8A5B-F6D5-AF9C-0141DB842A5E}"/>
                </a:ext>
              </a:extLst>
            </p:cNvPr>
            <p:cNvSpPr/>
            <p:nvPr/>
          </p:nvSpPr>
          <p:spPr>
            <a:xfrm>
              <a:off x="7039622" y="5920359"/>
              <a:ext cx="3209586" cy="3209584"/>
            </a:xfrm>
            <a:prstGeom prst="ellipse">
              <a:avLst/>
            </a:prstGeom>
            <a:solidFill>
              <a:srgbClr val="030D1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59" name="Group 158">
              <a:extLst>
                <a:ext uri="{FF2B5EF4-FFF2-40B4-BE49-F238E27FC236}">
                  <a16:creationId xmlns:a16="http://schemas.microsoft.com/office/drawing/2014/main" id="{5836829E-5B95-3C5C-C9B8-C18C67783149}"/>
                </a:ext>
              </a:extLst>
            </p:cNvPr>
            <p:cNvGrpSpPr/>
            <p:nvPr/>
          </p:nvGrpSpPr>
          <p:grpSpPr>
            <a:xfrm>
              <a:off x="7226711" y="6586547"/>
              <a:ext cx="2921355" cy="1499455"/>
              <a:chOff x="5663381" y="6409565"/>
              <a:chExt cx="2921355" cy="1499455"/>
            </a:xfrm>
          </p:grpSpPr>
          <p:sp>
            <p:nvSpPr>
              <p:cNvPr id="160" name="TextBox 159">
                <a:extLst>
                  <a:ext uri="{FF2B5EF4-FFF2-40B4-BE49-F238E27FC236}">
                    <a16:creationId xmlns:a16="http://schemas.microsoft.com/office/drawing/2014/main" id="{1C5F551B-C50A-4E7C-EA23-D123D44623E9}"/>
                  </a:ext>
                </a:extLst>
              </p:cNvPr>
              <p:cNvSpPr txBox="1"/>
              <p:nvPr/>
            </p:nvSpPr>
            <p:spPr>
              <a:xfrm>
                <a:off x="5977412" y="7329549"/>
                <a:ext cx="83869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600" i="0" dirty="0">
                    <a:solidFill>
                      <a:schemeClr val="bg1"/>
                    </a:solidFill>
                    <a:effectLst/>
                    <a:latin typeface="Google Sans"/>
                  </a:rPr>
                  <a:t>w</a:t>
                </a:r>
                <a:r>
                  <a:rPr lang="en-GB" sz="1600" i="0" baseline="-25000" dirty="0">
                    <a:solidFill>
                      <a:schemeClr val="bg1"/>
                    </a:solidFill>
                    <a:effectLst/>
                    <a:latin typeface="Google Sans"/>
                  </a:rPr>
                  <a:t>0 </a:t>
                </a:r>
                <a:r>
                  <a:rPr lang="en-GB" sz="1600" i="0" dirty="0">
                    <a:solidFill>
                      <a:schemeClr val="bg1"/>
                    </a:solidFill>
                    <a:effectLst/>
                    <a:latin typeface="Google Sans"/>
                  </a:rPr>
                  <a:t>… w</a:t>
                </a:r>
                <a:r>
                  <a:rPr lang="en-GB" sz="1600" i="0" baseline="-25000" dirty="0">
                    <a:solidFill>
                      <a:schemeClr val="bg1"/>
                    </a:solidFill>
                    <a:effectLst/>
                    <a:latin typeface="Google Sans"/>
                  </a:rPr>
                  <a:t>n</a:t>
                </a:r>
                <a:endParaRPr lang="en-GB" sz="24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61" name="Straight Connector 160">
                <a:extLst>
                  <a:ext uri="{FF2B5EF4-FFF2-40B4-BE49-F238E27FC236}">
                    <a16:creationId xmlns:a16="http://schemas.microsoft.com/office/drawing/2014/main" id="{9EA53ADD-2F11-4A38-2F82-86C446A8044C}"/>
                  </a:ext>
                </a:extLst>
              </p:cNvPr>
              <p:cNvCxnSpPr>
                <a:cxnSpLocks/>
                <a:stCxn id="180" idx="2"/>
              </p:cNvCxnSpPr>
              <p:nvPr/>
            </p:nvCxnSpPr>
            <p:spPr>
              <a:xfrm flipH="1">
                <a:off x="5980500" y="7348169"/>
                <a:ext cx="825622" cy="0"/>
              </a:xfrm>
              <a:prstGeom prst="line">
                <a:avLst/>
              </a:prstGeom>
              <a:ln w="38100" cap="rnd">
                <a:solidFill>
                  <a:schemeClr val="accent1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2" name="TextBox 161">
                <a:extLst>
                  <a:ext uri="{FF2B5EF4-FFF2-40B4-BE49-F238E27FC236}">
                    <a16:creationId xmlns:a16="http://schemas.microsoft.com/office/drawing/2014/main" id="{4A13CA09-874A-B85C-E545-4C83F2D038D6}"/>
                  </a:ext>
                </a:extLst>
              </p:cNvPr>
              <p:cNvSpPr txBox="1"/>
              <p:nvPr/>
            </p:nvSpPr>
            <p:spPr>
              <a:xfrm>
                <a:off x="8295874" y="7129494"/>
                <a:ext cx="28886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>
                    <a:solidFill>
                      <a:schemeClr val="bg1"/>
                    </a:solidFill>
                    <a:latin typeface="Google Sans"/>
                  </a:rPr>
                  <a:t>y</a:t>
                </a:r>
                <a:endParaRPr lang="en-GB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63" name="Straight Connector 162">
                <a:extLst>
                  <a:ext uri="{FF2B5EF4-FFF2-40B4-BE49-F238E27FC236}">
                    <a16:creationId xmlns:a16="http://schemas.microsoft.com/office/drawing/2014/main" id="{B83507BB-C566-B40F-B417-5BCA09CD12EA}"/>
                  </a:ext>
                </a:extLst>
              </p:cNvPr>
              <p:cNvCxnSpPr>
                <a:cxnSpLocks/>
                <a:stCxn id="180" idx="0"/>
              </p:cNvCxnSpPr>
              <p:nvPr/>
            </p:nvCxnSpPr>
            <p:spPr>
              <a:xfrm flipV="1">
                <a:off x="7063129" y="6808010"/>
                <a:ext cx="0" cy="283153"/>
              </a:xfrm>
              <a:prstGeom prst="line">
                <a:avLst/>
              </a:prstGeom>
              <a:ln w="38100" cap="rnd">
                <a:solidFill>
                  <a:schemeClr val="accent1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4" name="TextBox 163">
                <a:extLst>
                  <a:ext uri="{FF2B5EF4-FFF2-40B4-BE49-F238E27FC236}">
                    <a16:creationId xmlns:a16="http://schemas.microsoft.com/office/drawing/2014/main" id="{EE17FAA5-96C7-4CC5-F277-1C4962928891}"/>
                  </a:ext>
                </a:extLst>
              </p:cNvPr>
              <p:cNvSpPr txBox="1"/>
              <p:nvPr/>
            </p:nvSpPr>
            <p:spPr>
              <a:xfrm>
                <a:off x="6904318" y="6409565"/>
                <a:ext cx="30649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>
                    <a:solidFill>
                      <a:schemeClr val="bg1"/>
                    </a:solidFill>
                    <a:latin typeface="Google Sans"/>
                  </a:rPr>
                  <a:t>b</a:t>
                </a:r>
                <a:endParaRPr lang="en-GB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65" name="Straight Connector 164">
                <a:extLst>
                  <a:ext uri="{FF2B5EF4-FFF2-40B4-BE49-F238E27FC236}">
                    <a16:creationId xmlns:a16="http://schemas.microsoft.com/office/drawing/2014/main" id="{8DABBB5A-A09F-FCF1-EA98-4CDFD9C4C85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898471" y="7348204"/>
                <a:ext cx="422370" cy="0"/>
              </a:xfrm>
              <a:prstGeom prst="line">
                <a:avLst/>
              </a:prstGeom>
              <a:ln w="38100" cap="rnd">
                <a:solidFill>
                  <a:schemeClr val="accent1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66" name="Group 165">
                <a:extLst>
                  <a:ext uri="{FF2B5EF4-FFF2-40B4-BE49-F238E27FC236}">
                    <a16:creationId xmlns:a16="http://schemas.microsoft.com/office/drawing/2014/main" id="{E6748A27-1D0C-F92A-7BE6-6BB4638C995E}"/>
                  </a:ext>
                </a:extLst>
              </p:cNvPr>
              <p:cNvGrpSpPr/>
              <p:nvPr/>
            </p:nvGrpSpPr>
            <p:grpSpPr>
              <a:xfrm>
                <a:off x="6806122" y="7091163"/>
                <a:ext cx="1324124" cy="514012"/>
                <a:chOff x="7339350" y="7091163"/>
                <a:chExt cx="1324124" cy="514012"/>
              </a:xfrm>
            </p:grpSpPr>
            <p:cxnSp>
              <p:nvCxnSpPr>
                <p:cNvPr id="175" name="Straight Connector 174">
                  <a:extLst>
                    <a:ext uri="{FF2B5EF4-FFF2-40B4-BE49-F238E27FC236}">
                      <a16:creationId xmlns:a16="http://schemas.microsoft.com/office/drawing/2014/main" id="{B2095226-20D4-E982-719D-034C6C5E9A47}"/>
                    </a:ext>
                  </a:extLst>
                </p:cNvPr>
                <p:cNvCxnSpPr>
                  <a:cxnSpLocks/>
                  <a:stCxn id="178" idx="2"/>
                  <a:endCxn id="180" idx="6"/>
                </p:cNvCxnSpPr>
                <p:nvPr/>
              </p:nvCxnSpPr>
              <p:spPr>
                <a:xfrm flipH="1">
                  <a:off x="7853364" y="7348169"/>
                  <a:ext cx="296096" cy="0"/>
                </a:xfrm>
                <a:prstGeom prst="line">
                  <a:avLst/>
                </a:prstGeom>
                <a:ln w="38100" cap="rnd">
                  <a:solidFill>
                    <a:schemeClr val="accent1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76" name="Group 175">
                  <a:extLst>
                    <a:ext uri="{FF2B5EF4-FFF2-40B4-BE49-F238E27FC236}">
                      <a16:creationId xmlns:a16="http://schemas.microsoft.com/office/drawing/2014/main" id="{A0BEF4B2-F1C6-4C47-28A2-39FC0A1E87B7}"/>
                    </a:ext>
                  </a:extLst>
                </p:cNvPr>
                <p:cNvGrpSpPr/>
                <p:nvPr/>
              </p:nvGrpSpPr>
              <p:grpSpPr>
                <a:xfrm>
                  <a:off x="7339350" y="7091163"/>
                  <a:ext cx="514014" cy="514012"/>
                  <a:chOff x="7767975" y="7091163"/>
                  <a:chExt cx="514014" cy="514012"/>
                </a:xfrm>
              </p:grpSpPr>
              <p:sp>
                <p:nvSpPr>
                  <p:cNvPr id="180" name="Oval 179">
                    <a:extLst>
                      <a:ext uri="{FF2B5EF4-FFF2-40B4-BE49-F238E27FC236}">
                        <a16:creationId xmlns:a16="http://schemas.microsoft.com/office/drawing/2014/main" id="{F9232A69-1C72-7419-B33A-1251FF472334}"/>
                      </a:ext>
                    </a:extLst>
                  </p:cNvPr>
                  <p:cNvSpPr/>
                  <p:nvPr/>
                </p:nvSpPr>
                <p:spPr>
                  <a:xfrm>
                    <a:off x="7767975" y="7091163"/>
                    <a:ext cx="514014" cy="514012"/>
                  </a:xfrm>
                  <a:prstGeom prst="ellipse">
                    <a:avLst/>
                  </a:prstGeom>
                  <a:solidFill>
                    <a:schemeClr val="tx1"/>
                  </a:solidFill>
                  <a:ln w="381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81" name="TextBox 180">
                    <a:extLst>
                      <a:ext uri="{FF2B5EF4-FFF2-40B4-BE49-F238E27FC236}">
                        <a16:creationId xmlns:a16="http://schemas.microsoft.com/office/drawing/2014/main" id="{9883D645-CC24-272F-B30A-138848496C3F}"/>
                      </a:ext>
                    </a:extLst>
                  </p:cNvPr>
                  <p:cNvSpPr txBox="1"/>
                  <p:nvPr/>
                </p:nvSpPr>
                <p:spPr>
                  <a:xfrm>
                    <a:off x="7854950" y="7114397"/>
                    <a:ext cx="328936" cy="46166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l-GR" sz="2400" i="0" dirty="0">
                        <a:solidFill>
                          <a:schemeClr val="bg1"/>
                        </a:solidFill>
                        <a:effectLst/>
                        <a:latin typeface="Google Sans"/>
                      </a:rPr>
                      <a:t>Σ</a:t>
                    </a:r>
                    <a:endParaRPr lang="en-GB" sz="2400" dirty="0">
                      <a:solidFill>
                        <a:schemeClr val="bg1"/>
                      </a:solidFill>
                    </a:endParaRPr>
                  </a:p>
                </p:txBody>
              </p:sp>
            </p:grpSp>
            <p:grpSp>
              <p:nvGrpSpPr>
                <p:cNvPr id="177" name="Group 176">
                  <a:extLst>
                    <a:ext uri="{FF2B5EF4-FFF2-40B4-BE49-F238E27FC236}">
                      <a16:creationId xmlns:a16="http://schemas.microsoft.com/office/drawing/2014/main" id="{C19B794E-8E1E-E8ED-6DB6-F9BBE80567D0}"/>
                    </a:ext>
                  </a:extLst>
                </p:cNvPr>
                <p:cNvGrpSpPr/>
                <p:nvPr/>
              </p:nvGrpSpPr>
              <p:grpSpPr>
                <a:xfrm>
                  <a:off x="8149460" y="7091163"/>
                  <a:ext cx="514014" cy="514012"/>
                  <a:chOff x="8392301" y="7491044"/>
                  <a:chExt cx="514014" cy="514012"/>
                </a:xfrm>
              </p:grpSpPr>
              <p:sp>
                <p:nvSpPr>
                  <p:cNvPr id="178" name="Oval 177">
                    <a:extLst>
                      <a:ext uri="{FF2B5EF4-FFF2-40B4-BE49-F238E27FC236}">
                        <a16:creationId xmlns:a16="http://schemas.microsoft.com/office/drawing/2014/main" id="{AEF2DBC6-3C1F-1A56-BA52-4DF4B1635A1E}"/>
                      </a:ext>
                    </a:extLst>
                  </p:cNvPr>
                  <p:cNvSpPr/>
                  <p:nvPr/>
                </p:nvSpPr>
                <p:spPr>
                  <a:xfrm>
                    <a:off x="8392301" y="7491044"/>
                    <a:ext cx="514014" cy="514012"/>
                  </a:xfrm>
                  <a:prstGeom prst="ellipse">
                    <a:avLst/>
                  </a:prstGeom>
                  <a:solidFill>
                    <a:schemeClr val="tx1"/>
                  </a:solidFill>
                  <a:ln w="381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79" name="Freeform: Shape 178">
                    <a:extLst>
                      <a:ext uri="{FF2B5EF4-FFF2-40B4-BE49-F238E27FC236}">
                        <a16:creationId xmlns:a16="http://schemas.microsoft.com/office/drawing/2014/main" id="{16DB6300-C01D-9E29-EC90-3FD8278FF2EF}"/>
                      </a:ext>
                    </a:extLst>
                  </p:cNvPr>
                  <p:cNvSpPr/>
                  <p:nvPr/>
                </p:nvSpPr>
                <p:spPr>
                  <a:xfrm>
                    <a:off x="8543131" y="7620000"/>
                    <a:ext cx="200025" cy="263525"/>
                  </a:xfrm>
                  <a:custGeom>
                    <a:avLst/>
                    <a:gdLst>
                      <a:gd name="connsiteX0" fmla="*/ 0 w 882444"/>
                      <a:gd name="connsiteY0" fmla="*/ 802459 h 802459"/>
                      <a:gd name="connsiteX1" fmla="*/ 711200 w 882444"/>
                      <a:gd name="connsiteY1" fmla="*/ 40459 h 802459"/>
                      <a:gd name="connsiteX2" fmla="*/ 879475 w 882444"/>
                      <a:gd name="connsiteY2" fmla="*/ 103959 h 802459"/>
                      <a:gd name="connsiteX3" fmla="*/ 815975 w 882444"/>
                      <a:gd name="connsiteY3" fmla="*/ 94434 h 802459"/>
                      <a:gd name="connsiteX4" fmla="*/ 781050 w 882444"/>
                      <a:gd name="connsiteY4" fmla="*/ 148409 h 802459"/>
                      <a:gd name="connsiteX0" fmla="*/ 0 w 880514"/>
                      <a:gd name="connsiteY0" fmla="*/ 803779 h 803779"/>
                      <a:gd name="connsiteX1" fmla="*/ 711200 w 880514"/>
                      <a:gd name="connsiteY1" fmla="*/ 41779 h 803779"/>
                      <a:gd name="connsiteX2" fmla="*/ 879475 w 880514"/>
                      <a:gd name="connsiteY2" fmla="*/ 105279 h 803779"/>
                      <a:gd name="connsiteX3" fmla="*/ 781050 w 880514"/>
                      <a:gd name="connsiteY3" fmla="*/ 149729 h 803779"/>
                      <a:gd name="connsiteX0" fmla="*/ 0 w 789503"/>
                      <a:gd name="connsiteY0" fmla="*/ 794952 h 794952"/>
                      <a:gd name="connsiteX1" fmla="*/ 711200 w 789503"/>
                      <a:gd name="connsiteY1" fmla="*/ 32952 h 794952"/>
                      <a:gd name="connsiteX2" fmla="*/ 781050 w 789503"/>
                      <a:gd name="connsiteY2" fmla="*/ 140902 h 794952"/>
                      <a:gd name="connsiteX0" fmla="*/ 0 w 711200"/>
                      <a:gd name="connsiteY0" fmla="*/ 762000 h 762000"/>
                      <a:gd name="connsiteX1" fmla="*/ 711200 w 711200"/>
                      <a:gd name="connsiteY1" fmla="*/ 0 h 762000"/>
                      <a:gd name="connsiteX0" fmla="*/ 0 w 711200"/>
                      <a:gd name="connsiteY0" fmla="*/ 762000 h 762000"/>
                      <a:gd name="connsiteX1" fmla="*/ 377826 w 711200"/>
                      <a:gd name="connsiteY1" fmla="*/ 50799 h 762000"/>
                      <a:gd name="connsiteX2" fmla="*/ 711200 w 711200"/>
                      <a:gd name="connsiteY2" fmla="*/ 0 h 762000"/>
                      <a:gd name="connsiteX0" fmla="*/ 0 w 711200"/>
                      <a:gd name="connsiteY0" fmla="*/ 762000 h 762000"/>
                      <a:gd name="connsiteX1" fmla="*/ 711200 w 711200"/>
                      <a:gd name="connsiteY1" fmla="*/ 0 h 762000"/>
                      <a:gd name="connsiteX0" fmla="*/ 0 w 711200"/>
                      <a:gd name="connsiteY0" fmla="*/ 762000 h 762000"/>
                      <a:gd name="connsiteX1" fmla="*/ 711200 w 711200"/>
                      <a:gd name="connsiteY1" fmla="*/ 0 h 762000"/>
                      <a:gd name="connsiteX0" fmla="*/ 0 w 711200"/>
                      <a:gd name="connsiteY0" fmla="*/ 762000 h 762000"/>
                      <a:gd name="connsiteX1" fmla="*/ 711200 w 711200"/>
                      <a:gd name="connsiteY1" fmla="*/ 0 h 762000"/>
                      <a:gd name="connsiteX0" fmla="*/ 0 w 438150"/>
                      <a:gd name="connsiteY0" fmla="*/ 485775 h 485775"/>
                      <a:gd name="connsiteX1" fmla="*/ 438150 w 438150"/>
                      <a:gd name="connsiteY1" fmla="*/ 0 h 485775"/>
                      <a:gd name="connsiteX0" fmla="*/ 2660131 w 2705655"/>
                      <a:gd name="connsiteY0" fmla="*/ 1066800 h 1066800"/>
                      <a:gd name="connsiteX1" fmla="*/ 31231 w 2705655"/>
                      <a:gd name="connsiteY1" fmla="*/ 0 h 1066800"/>
                      <a:gd name="connsiteX0" fmla="*/ 0 w 222250"/>
                      <a:gd name="connsiteY0" fmla="*/ 307975 h 307975"/>
                      <a:gd name="connsiteX1" fmla="*/ 222250 w 222250"/>
                      <a:gd name="connsiteY1" fmla="*/ 0 h 307975"/>
                      <a:gd name="connsiteX0" fmla="*/ 0 w 222250"/>
                      <a:gd name="connsiteY0" fmla="*/ 307975 h 307975"/>
                      <a:gd name="connsiteX1" fmla="*/ 222250 w 222250"/>
                      <a:gd name="connsiteY1" fmla="*/ 0 h 307975"/>
                      <a:gd name="connsiteX0" fmla="*/ 0 w 222250"/>
                      <a:gd name="connsiteY0" fmla="*/ 307975 h 307999"/>
                      <a:gd name="connsiteX1" fmla="*/ 222250 w 222250"/>
                      <a:gd name="connsiteY1" fmla="*/ 0 h 307999"/>
                      <a:gd name="connsiteX0" fmla="*/ 0 w 222250"/>
                      <a:gd name="connsiteY0" fmla="*/ 307975 h 308123"/>
                      <a:gd name="connsiteX1" fmla="*/ 222250 w 222250"/>
                      <a:gd name="connsiteY1" fmla="*/ 0 h 308123"/>
                      <a:gd name="connsiteX0" fmla="*/ 0 w 222250"/>
                      <a:gd name="connsiteY0" fmla="*/ 307975 h 308123"/>
                      <a:gd name="connsiteX1" fmla="*/ 222250 w 222250"/>
                      <a:gd name="connsiteY1" fmla="*/ 0 h 308123"/>
                      <a:gd name="connsiteX0" fmla="*/ 0 w 222250"/>
                      <a:gd name="connsiteY0" fmla="*/ 308148 h 308291"/>
                      <a:gd name="connsiteX1" fmla="*/ 222250 w 222250"/>
                      <a:gd name="connsiteY1" fmla="*/ 173 h 308291"/>
                      <a:gd name="connsiteX0" fmla="*/ 0 w 222250"/>
                      <a:gd name="connsiteY0" fmla="*/ 308156 h 308156"/>
                      <a:gd name="connsiteX1" fmla="*/ 222250 w 222250"/>
                      <a:gd name="connsiteY1" fmla="*/ 181 h 308156"/>
                      <a:gd name="connsiteX0" fmla="*/ 0 w 222250"/>
                      <a:gd name="connsiteY0" fmla="*/ 308156 h 308156"/>
                      <a:gd name="connsiteX1" fmla="*/ 222250 w 222250"/>
                      <a:gd name="connsiteY1" fmla="*/ 181 h 308156"/>
                      <a:gd name="connsiteX0" fmla="*/ 0 w 222250"/>
                      <a:gd name="connsiteY0" fmla="*/ 308156 h 308156"/>
                      <a:gd name="connsiteX1" fmla="*/ 222250 w 222250"/>
                      <a:gd name="connsiteY1" fmla="*/ 181 h 308156"/>
                      <a:gd name="connsiteX0" fmla="*/ 0 w 209550"/>
                      <a:gd name="connsiteY0" fmla="*/ 285945 h 285945"/>
                      <a:gd name="connsiteX1" fmla="*/ 209550 w 209550"/>
                      <a:gd name="connsiteY1" fmla="*/ 195 h 285945"/>
                      <a:gd name="connsiteX0" fmla="*/ 0 w 196850"/>
                      <a:gd name="connsiteY0" fmla="*/ 263737 h 263737"/>
                      <a:gd name="connsiteX1" fmla="*/ 196850 w 196850"/>
                      <a:gd name="connsiteY1" fmla="*/ 212 h 263737"/>
                      <a:gd name="connsiteX0" fmla="*/ 0 w 180975"/>
                      <a:gd name="connsiteY0" fmla="*/ 263737 h 263737"/>
                      <a:gd name="connsiteX1" fmla="*/ 180975 w 180975"/>
                      <a:gd name="connsiteY1" fmla="*/ 212 h 263737"/>
                      <a:gd name="connsiteX0" fmla="*/ 0 w 200025"/>
                      <a:gd name="connsiteY0" fmla="*/ 263737 h 263737"/>
                      <a:gd name="connsiteX1" fmla="*/ 200025 w 200025"/>
                      <a:gd name="connsiteY1" fmla="*/ 212 h 263737"/>
                      <a:gd name="connsiteX0" fmla="*/ 0 w 200025"/>
                      <a:gd name="connsiteY0" fmla="*/ 263525 h 263525"/>
                      <a:gd name="connsiteX1" fmla="*/ 200025 w 200025"/>
                      <a:gd name="connsiteY1" fmla="*/ 0 h 263525"/>
                      <a:gd name="connsiteX0" fmla="*/ 0 w 200025"/>
                      <a:gd name="connsiteY0" fmla="*/ 263525 h 263525"/>
                      <a:gd name="connsiteX1" fmla="*/ 200025 w 200025"/>
                      <a:gd name="connsiteY1" fmla="*/ 0 h 263525"/>
                      <a:gd name="connsiteX0" fmla="*/ 0 w 200025"/>
                      <a:gd name="connsiteY0" fmla="*/ 263525 h 263525"/>
                      <a:gd name="connsiteX1" fmla="*/ 200025 w 200025"/>
                      <a:gd name="connsiteY1" fmla="*/ 0 h 263525"/>
                      <a:gd name="connsiteX0" fmla="*/ 0 w 200025"/>
                      <a:gd name="connsiteY0" fmla="*/ 263525 h 263525"/>
                      <a:gd name="connsiteX1" fmla="*/ 200025 w 200025"/>
                      <a:gd name="connsiteY1" fmla="*/ 0 h 2635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200025" h="263525">
                        <a:moveTo>
                          <a:pt x="0" y="263525"/>
                        </a:moveTo>
                        <a:cubicBezTo>
                          <a:pt x="98162" y="258762"/>
                          <a:pt x="105833" y="794"/>
                          <a:pt x="200025" y="0"/>
                        </a:cubicBezTo>
                      </a:path>
                    </a:pathLst>
                  </a:custGeom>
                  <a:noFill/>
                  <a:ln w="25400" cap="rnd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</p:grpSp>
          </p:grpSp>
          <p:grpSp>
            <p:nvGrpSpPr>
              <p:cNvPr id="167" name="Group 166">
                <a:extLst>
                  <a:ext uri="{FF2B5EF4-FFF2-40B4-BE49-F238E27FC236}">
                    <a16:creationId xmlns:a16="http://schemas.microsoft.com/office/drawing/2014/main" id="{92EABF59-623C-0D91-EE98-66E29649558E}"/>
                  </a:ext>
                </a:extLst>
              </p:cNvPr>
              <p:cNvGrpSpPr/>
              <p:nvPr/>
            </p:nvGrpSpPr>
            <p:grpSpPr>
              <a:xfrm>
                <a:off x="5663381" y="6706940"/>
                <a:ext cx="346601" cy="1202080"/>
                <a:chOff x="6566254" y="6662490"/>
                <a:chExt cx="346601" cy="1202080"/>
              </a:xfrm>
            </p:grpSpPr>
            <p:sp>
              <p:nvSpPr>
                <p:cNvPr id="168" name="TextBox 167">
                  <a:extLst>
                    <a:ext uri="{FF2B5EF4-FFF2-40B4-BE49-F238E27FC236}">
                      <a16:creationId xmlns:a16="http://schemas.microsoft.com/office/drawing/2014/main" id="{047027ED-BFB5-EE77-499B-CC87FA2FC975}"/>
                    </a:ext>
                  </a:extLst>
                </p:cNvPr>
                <p:cNvSpPr txBox="1"/>
                <p:nvPr/>
              </p:nvSpPr>
              <p:spPr>
                <a:xfrm>
                  <a:off x="6566254" y="6662490"/>
                  <a:ext cx="341760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600" i="0" dirty="0">
                      <a:solidFill>
                        <a:schemeClr val="bg1"/>
                      </a:solidFill>
                      <a:effectLst/>
                      <a:latin typeface="Google Sans"/>
                    </a:rPr>
                    <a:t>x</a:t>
                  </a:r>
                  <a:r>
                    <a:rPr lang="en-GB" sz="1600" i="0" baseline="-25000" dirty="0">
                      <a:solidFill>
                        <a:schemeClr val="bg1"/>
                      </a:solidFill>
                      <a:effectLst/>
                      <a:latin typeface="Google Sans"/>
                    </a:rPr>
                    <a:t>0</a:t>
                  </a:r>
                  <a:endParaRPr lang="en-GB" sz="24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69" name="TextBox 168">
                  <a:extLst>
                    <a:ext uri="{FF2B5EF4-FFF2-40B4-BE49-F238E27FC236}">
                      <a16:creationId xmlns:a16="http://schemas.microsoft.com/office/drawing/2014/main" id="{DEB09E2B-0932-EFCF-0591-BFF4826C9642}"/>
                    </a:ext>
                  </a:extLst>
                </p:cNvPr>
                <p:cNvSpPr txBox="1"/>
                <p:nvPr/>
              </p:nvSpPr>
              <p:spPr>
                <a:xfrm>
                  <a:off x="6566254" y="6908068"/>
                  <a:ext cx="341760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600" i="0" dirty="0">
                      <a:solidFill>
                        <a:schemeClr val="bg1"/>
                      </a:solidFill>
                      <a:effectLst/>
                      <a:latin typeface="Google Sans"/>
                    </a:rPr>
                    <a:t>x</a:t>
                  </a:r>
                  <a:r>
                    <a:rPr lang="en-GB" sz="1600" baseline="-25000" dirty="0">
                      <a:solidFill>
                        <a:schemeClr val="bg1"/>
                      </a:solidFill>
                      <a:latin typeface="Google Sans"/>
                    </a:rPr>
                    <a:t>1</a:t>
                  </a:r>
                  <a:endParaRPr lang="en-GB" sz="24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70" name="TextBox 169">
                  <a:extLst>
                    <a:ext uri="{FF2B5EF4-FFF2-40B4-BE49-F238E27FC236}">
                      <a16:creationId xmlns:a16="http://schemas.microsoft.com/office/drawing/2014/main" id="{40E53BD9-930C-457C-3778-EC7962A08070}"/>
                    </a:ext>
                  </a:extLst>
                </p:cNvPr>
                <p:cNvSpPr txBox="1"/>
                <p:nvPr/>
              </p:nvSpPr>
              <p:spPr>
                <a:xfrm>
                  <a:off x="6567889" y="7526016"/>
                  <a:ext cx="344966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600" i="0" dirty="0">
                      <a:solidFill>
                        <a:schemeClr val="bg1"/>
                      </a:solidFill>
                      <a:effectLst/>
                      <a:latin typeface="Google Sans"/>
                    </a:rPr>
                    <a:t>x</a:t>
                  </a:r>
                  <a:r>
                    <a:rPr lang="en-GB" sz="1600" i="0" baseline="-25000" dirty="0">
                      <a:solidFill>
                        <a:schemeClr val="bg1"/>
                      </a:solidFill>
                      <a:effectLst/>
                      <a:latin typeface="Google Sans"/>
                    </a:rPr>
                    <a:t>n</a:t>
                  </a:r>
                  <a:endParaRPr lang="en-GB" sz="2400" dirty="0">
                    <a:solidFill>
                      <a:schemeClr val="bg1"/>
                    </a:solidFill>
                  </a:endParaRPr>
                </a:p>
              </p:txBody>
            </p:sp>
            <p:grpSp>
              <p:nvGrpSpPr>
                <p:cNvPr id="171" name="Group 170">
                  <a:extLst>
                    <a:ext uri="{FF2B5EF4-FFF2-40B4-BE49-F238E27FC236}">
                      <a16:creationId xmlns:a16="http://schemas.microsoft.com/office/drawing/2014/main" id="{04BA39CB-435F-502A-79C6-F7EAF10B8068}"/>
                    </a:ext>
                  </a:extLst>
                </p:cNvPr>
                <p:cNvGrpSpPr/>
                <p:nvPr/>
              </p:nvGrpSpPr>
              <p:grpSpPr>
                <a:xfrm>
                  <a:off x="6600166" y="7060465"/>
                  <a:ext cx="236751" cy="570427"/>
                  <a:chOff x="6612866" y="7047765"/>
                  <a:chExt cx="236751" cy="570427"/>
                </a:xfrm>
              </p:grpSpPr>
              <p:sp>
                <p:nvSpPr>
                  <p:cNvPr id="172" name="TextBox 171">
                    <a:extLst>
                      <a:ext uri="{FF2B5EF4-FFF2-40B4-BE49-F238E27FC236}">
                        <a16:creationId xmlns:a16="http://schemas.microsoft.com/office/drawing/2014/main" id="{C2019BDB-22E8-BFFE-41DA-3F74B640C5C7}"/>
                      </a:ext>
                    </a:extLst>
                  </p:cNvPr>
                  <p:cNvSpPr txBox="1"/>
                  <p:nvPr/>
                </p:nvSpPr>
                <p:spPr>
                  <a:xfrm>
                    <a:off x="6613652" y="7047765"/>
                    <a:ext cx="235962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GB" sz="1600" i="0" dirty="0">
                        <a:solidFill>
                          <a:schemeClr val="bg1"/>
                        </a:solidFill>
                        <a:effectLst/>
                        <a:latin typeface="Google Sans"/>
                      </a:rPr>
                      <a:t>.</a:t>
                    </a:r>
                    <a:endParaRPr lang="en-GB" sz="2400" dirty="0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173" name="TextBox 172">
                    <a:extLst>
                      <a:ext uri="{FF2B5EF4-FFF2-40B4-BE49-F238E27FC236}">
                        <a16:creationId xmlns:a16="http://schemas.microsoft.com/office/drawing/2014/main" id="{37ED3A98-C7E3-EA8C-BE45-E576DF4F9E1F}"/>
                      </a:ext>
                    </a:extLst>
                  </p:cNvPr>
                  <p:cNvSpPr txBox="1"/>
                  <p:nvPr/>
                </p:nvSpPr>
                <p:spPr>
                  <a:xfrm>
                    <a:off x="6613655" y="7160272"/>
                    <a:ext cx="235962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GB" sz="1600" i="0" dirty="0">
                        <a:solidFill>
                          <a:schemeClr val="bg1"/>
                        </a:solidFill>
                        <a:effectLst/>
                        <a:latin typeface="Google Sans"/>
                      </a:rPr>
                      <a:t>.</a:t>
                    </a:r>
                    <a:endParaRPr lang="en-GB" sz="2400" dirty="0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174" name="TextBox 173">
                    <a:extLst>
                      <a:ext uri="{FF2B5EF4-FFF2-40B4-BE49-F238E27FC236}">
                        <a16:creationId xmlns:a16="http://schemas.microsoft.com/office/drawing/2014/main" id="{DEDDE1C5-AC87-B033-530D-1F99438C56AE}"/>
                      </a:ext>
                    </a:extLst>
                  </p:cNvPr>
                  <p:cNvSpPr txBox="1"/>
                  <p:nvPr/>
                </p:nvSpPr>
                <p:spPr>
                  <a:xfrm>
                    <a:off x="6612866" y="7279638"/>
                    <a:ext cx="235962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GB" sz="1600" i="0" dirty="0">
                        <a:solidFill>
                          <a:schemeClr val="bg1"/>
                        </a:solidFill>
                        <a:effectLst/>
                        <a:latin typeface="Google Sans"/>
                      </a:rPr>
                      <a:t>.</a:t>
                    </a:r>
                    <a:endParaRPr lang="en-GB" sz="2400" dirty="0">
                      <a:solidFill>
                        <a:schemeClr val="bg1"/>
                      </a:solidFill>
                    </a:endParaRPr>
                  </a:p>
                </p:txBody>
              </p:sp>
            </p:grpSp>
          </p:grpSp>
        </p:grpSp>
      </p:grpSp>
      <p:grpSp>
        <p:nvGrpSpPr>
          <p:cNvPr id="210" name="Group 209">
            <a:extLst>
              <a:ext uri="{FF2B5EF4-FFF2-40B4-BE49-F238E27FC236}">
                <a16:creationId xmlns:a16="http://schemas.microsoft.com/office/drawing/2014/main" id="{8B6B2327-C789-180E-6C50-82082011CCF0}"/>
              </a:ext>
            </a:extLst>
          </p:cNvPr>
          <p:cNvGrpSpPr/>
          <p:nvPr/>
        </p:nvGrpSpPr>
        <p:grpSpPr>
          <a:xfrm>
            <a:off x="11485198" y="5372165"/>
            <a:ext cx="3537121" cy="3537121"/>
            <a:chOff x="11485198" y="5372165"/>
            <a:chExt cx="3537121" cy="3537121"/>
          </a:xfrm>
        </p:grpSpPr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C185B7FC-D086-5121-92A3-298A62D2B5FA}"/>
                </a:ext>
              </a:extLst>
            </p:cNvPr>
            <p:cNvSpPr/>
            <p:nvPr/>
          </p:nvSpPr>
          <p:spPr>
            <a:xfrm>
              <a:off x="11485198" y="5372165"/>
              <a:ext cx="3537121" cy="3537121"/>
            </a:xfrm>
            <a:prstGeom prst="ellipse">
              <a:avLst/>
            </a:prstGeom>
            <a:solidFill>
              <a:srgbClr val="061B2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C448BC52-BCB2-7B45-3999-8318F1473B38}"/>
                </a:ext>
              </a:extLst>
            </p:cNvPr>
            <p:cNvSpPr/>
            <p:nvPr/>
          </p:nvSpPr>
          <p:spPr>
            <a:xfrm>
              <a:off x="11648965" y="5535933"/>
              <a:ext cx="3209586" cy="3209584"/>
            </a:xfrm>
            <a:prstGeom prst="ellipse">
              <a:avLst/>
            </a:prstGeom>
            <a:solidFill>
              <a:srgbClr val="030D1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183" name="Picture 182" descr="A black background with white circles and pink lines&#10;&#10;AI-generated content may be incorrect.">
              <a:extLst>
                <a:ext uri="{FF2B5EF4-FFF2-40B4-BE49-F238E27FC236}">
                  <a16:creationId xmlns:a16="http://schemas.microsoft.com/office/drawing/2014/main" id="{C2BA919F-76A3-EE50-B703-7871D74632B7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627669" y="6058364"/>
              <a:ext cx="1114986" cy="216472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775437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ack and white logo&#10;&#10;AI-generated content may be incorrect.">
            <a:extLst>
              <a:ext uri="{FF2B5EF4-FFF2-40B4-BE49-F238E27FC236}">
                <a16:creationId xmlns:a16="http://schemas.microsoft.com/office/drawing/2014/main" id="{F1170FA2-BF68-7FBD-500A-6C9B958F1F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18718" y="7836952"/>
            <a:ext cx="1269178" cy="1269178"/>
          </a:xfrm>
          <a:prstGeom prst="rect">
            <a:avLst/>
          </a:prstGeom>
        </p:spPr>
      </p:pic>
      <p:pic>
        <p:nvPicPr>
          <p:cNvPr id="9" name="Picture 8" descr="A black and white logo&#10;&#10;AI-generated content may be incorrect.">
            <a:extLst>
              <a:ext uri="{FF2B5EF4-FFF2-40B4-BE49-F238E27FC236}">
                <a16:creationId xmlns:a16="http://schemas.microsoft.com/office/drawing/2014/main" id="{2A7428FF-FB5D-BBE3-4B69-9A95B184BF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46692" y="7836952"/>
            <a:ext cx="1269174" cy="1269174"/>
          </a:xfrm>
          <a:prstGeom prst="rect">
            <a:avLst/>
          </a:prstGeom>
        </p:spPr>
      </p:pic>
      <p:pic>
        <p:nvPicPr>
          <p:cNvPr id="11" name="Picture 10" descr="A black and white logo&#10;&#10;AI-generated content may be incorrect.">
            <a:extLst>
              <a:ext uri="{FF2B5EF4-FFF2-40B4-BE49-F238E27FC236}">
                <a16:creationId xmlns:a16="http://schemas.microsoft.com/office/drawing/2014/main" id="{81916D25-B73E-2F4A-2851-2B977DB5DB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18724" y="16653311"/>
            <a:ext cx="1269174" cy="1269174"/>
          </a:xfrm>
          <a:prstGeom prst="rect">
            <a:avLst/>
          </a:prstGeom>
        </p:spPr>
      </p:pic>
      <p:pic>
        <p:nvPicPr>
          <p:cNvPr id="13" name="Picture 12" descr="A black and white logo&#10;&#10;AI-generated content may be incorrect.">
            <a:extLst>
              <a:ext uri="{FF2B5EF4-FFF2-40B4-BE49-F238E27FC236}">
                <a16:creationId xmlns:a16="http://schemas.microsoft.com/office/drawing/2014/main" id="{B33812F9-AFA8-0342-3F29-31AC5881E18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46688" y="16695105"/>
            <a:ext cx="1269174" cy="1269174"/>
          </a:xfrm>
          <a:prstGeom prst="rect">
            <a:avLst/>
          </a:prstGeom>
        </p:spPr>
      </p:pic>
      <p:sp>
        <p:nvSpPr>
          <p:cNvPr id="89" name="Oval 88">
            <a:extLst>
              <a:ext uri="{FF2B5EF4-FFF2-40B4-BE49-F238E27FC236}">
                <a16:creationId xmlns:a16="http://schemas.microsoft.com/office/drawing/2014/main" id="{51344664-82DD-5043-8BAF-7F08FBFB54BA}"/>
              </a:ext>
            </a:extLst>
          </p:cNvPr>
          <p:cNvSpPr/>
          <p:nvPr/>
        </p:nvSpPr>
        <p:spPr>
          <a:xfrm>
            <a:off x="1216775" y="1066602"/>
            <a:ext cx="3537121" cy="3537121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0" name="Picture 89" descr="A black and white logo&#10;&#10;AI-generated content may be incorrect.">
            <a:extLst>
              <a:ext uri="{FF2B5EF4-FFF2-40B4-BE49-F238E27FC236}">
                <a16:creationId xmlns:a16="http://schemas.microsoft.com/office/drawing/2014/main" id="{C9DEB262-ACB6-3F70-ECBF-BC5E8076F1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6775" y="1066600"/>
            <a:ext cx="414888" cy="414888"/>
          </a:xfrm>
          <a:prstGeom prst="rect">
            <a:avLst/>
          </a:prstGeom>
        </p:spPr>
      </p:pic>
      <p:pic>
        <p:nvPicPr>
          <p:cNvPr id="91" name="Picture 90" descr="A black and white logo&#10;&#10;AI-generated content may be incorrect.">
            <a:extLst>
              <a:ext uri="{FF2B5EF4-FFF2-40B4-BE49-F238E27FC236}">
                <a16:creationId xmlns:a16="http://schemas.microsoft.com/office/drawing/2014/main" id="{A4554ABB-DCD4-C0B2-9744-5AB6C8F7F0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9008" y="1066600"/>
            <a:ext cx="414888" cy="414888"/>
          </a:xfrm>
          <a:prstGeom prst="rect">
            <a:avLst/>
          </a:prstGeom>
        </p:spPr>
      </p:pic>
      <p:pic>
        <p:nvPicPr>
          <p:cNvPr id="92" name="Picture 91" descr="A black and white logo&#10;&#10;AI-generated content may be incorrect.">
            <a:extLst>
              <a:ext uri="{FF2B5EF4-FFF2-40B4-BE49-F238E27FC236}">
                <a16:creationId xmlns:a16="http://schemas.microsoft.com/office/drawing/2014/main" id="{153823BA-D563-79DB-30CC-8C7D533345A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6775" y="4188835"/>
            <a:ext cx="414888" cy="414888"/>
          </a:xfrm>
          <a:prstGeom prst="rect">
            <a:avLst/>
          </a:prstGeom>
        </p:spPr>
      </p:pic>
      <p:pic>
        <p:nvPicPr>
          <p:cNvPr id="93" name="Picture 92" descr="A black and white logo&#10;&#10;AI-generated content may be incorrect.">
            <a:extLst>
              <a:ext uri="{FF2B5EF4-FFF2-40B4-BE49-F238E27FC236}">
                <a16:creationId xmlns:a16="http://schemas.microsoft.com/office/drawing/2014/main" id="{766EC50B-B71A-3047-9BBF-99B6E081047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9008" y="4188835"/>
            <a:ext cx="414888" cy="414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4493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456</TotalTime>
  <Words>499</Words>
  <Application>Microsoft Office PowerPoint</Application>
  <PresentationFormat>Custom</PresentationFormat>
  <Paragraphs>52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Aptos</vt:lpstr>
      <vt:lpstr>Aptos Display</vt:lpstr>
      <vt:lpstr>Arial</vt:lpstr>
      <vt:lpstr>Google Sans</vt:lpstr>
      <vt:lpstr>Roboto Light</vt:lpstr>
      <vt:lpstr>Roboto Medium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christopherfirst christopherlast</dc:creator>
  <cp:lastModifiedBy>christopherfirst christopherlast</cp:lastModifiedBy>
  <cp:revision>53</cp:revision>
  <dcterms:created xsi:type="dcterms:W3CDTF">2025-02-13T06:11:16Z</dcterms:created>
  <dcterms:modified xsi:type="dcterms:W3CDTF">2025-02-13T13:51:49Z</dcterms:modified>
</cp:coreProperties>
</file>

<file path=docProps/thumbnail.jpeg>
</file>